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0" r:id="rId2"/>
    <p:sldId id="265" r:id="rId3"/>
    <p:sldId id="266" r:id="rId4"/>
    <p:sldId id="267" r:id="rId5"/>
    <p:sldId id="268" r:id="rId6"/>
    <p:sldId id="274" r:id="rId7"/>
    <p:sldId id="273" r:id="rId8"/>
    <p:sldId id="269" r:id="rId9"/>
    <p:sldId id="271" r:id="rId10"/>
    <p:sldId id="272" r:id="rId11"/>
    <p:sldId id="256" r:id="rId1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CD4"/>
    <a:srgbClr val="1ABC9C"/>
    <a:srgbClr val="37485D"/>
    <a:srgbClr val="FF814C"/>
    <a:srgbClr val="FF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927" autoAdjust="0"/>
  </p:normalViewPr>
  <p:slideViewPr>
    <p:cSldViewPr>
      <p:cViewPr varScale="1">
        <p:scale>
          <a:sx n="125" d="100"/>
          <a:sy n="125" d="100"/>
        </p:scale>
        <p:origin x="474" y="90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C73499-2050-4789-9006-4369FBB68679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E0E9F-BF3A-4939-80BA-94C0CB3F6E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9880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E0E9F-BF3A-4939-80BA-94C0CB3F6E1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3901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E0E9F-BF3A-4939-80BA-94C0CB3F6E1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962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E0E9F-BF3A-4939-80BA-94C0CB3F6E1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3901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94061-142E-4284-94C4-4F98DE78AB64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72F8A-11D5-4CCA-A2B4-CBF2C6D82E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54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94061-142E-4284-94C4-4F98DE78AB64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72F8A-11D5-4CCA-A2B4-CBF2C6D82E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838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94061-142E-4284-94C4-4F98DE78AB64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72F8A-11D5-4CCA-A2B4-CBF2C6D82E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365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94061-142E-4284-94C4-4F98DE78AB64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72F8A-11D5-4CCA-A2B4-CBF2C6D82E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050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94061-142E-4284-94C4-4F98DE78AB64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72F8A-11D5-4CCA-A2B4-CBF2C6D82E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393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94061-142E-4284-94C4-4F98DE78AB64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72F8A-11D5-4CCA-A2B4-CBF2C6D82E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9713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94061-142E-4284-94C4-4F98DE78AB64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72F8A-11D5-4CCA-A2B4-CBF2C6D82E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769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94061-142E-4284-94C4-4F98DE78AB64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72F8A-11D5-4CCA-A2B4-CBF2C6D82E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94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94061-142E-4284-94C4-4F98DE78AB64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72F8A-11D5-4CCA-A2B4-CBF2C6D82E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08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94061-142E-4284-94C4-4F98DE78AB64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72F8A-11D5-4CCA-A2B4-CBF2C6D82E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965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94061-142E-4284-94C4-4F98DE78AB64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72F8A-11D5-4CCA-A2B4-CBF2C6D82E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1866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94061-142E-4284-94C4-4F98DE78AB64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72F8A-11D5-4CCA-A2B4-CBF2C6D82E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388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50" r="6904"/>
          <a:stretch/>
        </p:blipFill>
        <p:spPr>
          <a:xfrm>
            <a:off x="4418405" y="2658368"/>
            <a:ext cx="4096618" cy="139194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" r="72036"/>
          <a:stretch/>
        </p:blipFill>
        <p:spPr>
          <a:xfrm>
            <a:off x="5508104" y="1146200"/>
            <a:ext cx="1917221" cy="1646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958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53" r="10253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3413447"/>
            <a:ext cx="3960440" cy="1102519"/>
          </a:xfrm>
        </p:spPr>
        <p:txBody>
          <a:bodyPr>
            <a:noAutofit/>
          </a:bodyPr>
          <a:lstStyle/>
          <a:p>
            <a:pPr algn="l"/>
            <a:r>
              <a:rPr lang="en-GB" sz="2800" b="1" dirty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Making the most of Twitter for learning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15912"/>
            <a:ext cx="2476032" cy="555649"/>
          </a:xfrm>
          <a:prstGeom prst="rect">
            <a:avLst/>
          </a:prstGeom>
        </p:spPr>
      </p:pic>
      <p:pic>
        <p:nvPicPr>
          <p:cNvPr id="3" name="Untitled Project">
            <a:hlinkClick r:id="" action="ppaction://media"/>
            <a:extLst>
              <a:ext uri="{FF2B5EF4-FFF2-40B4-BE49-F238E27FC236}">
                <a16:creationId xmlns:a16="http://schemas.microsoft.com/office/drawing/2014/main" id="{5943EACA-8E37-FBB0-453C-9BA8EBFE20D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55976" y="2450237"/>
            <a:ext cx="4788024" cy="269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84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0"/>
            <a:ext cx="9144000" cy="51435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39552" y="1995686"/>
            <a:ext cx="3744416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800" b="1" dirty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What is Twitter?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15912"/>
            <a:ext cx="2476032" cy="55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478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BCD4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2257400" y="153438"/>
            <a:ext cx="1800200" cy="1728192"/>
          </a:xfrm>
          <a:prstGeom prst="ellipse">
            <a:avLst/>
          </a:prstGeom>
          <a:solidFill>
            <a:srgbClr val="FF8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" tIns="46800" rIns="46800" bIns="46800"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Promote products and services</a:t>
            </a:r>
          </a:p>
        </p:txBody>
      </p:sp>
      <p:sp>
        <p:nvSpPr>
          <p:cNvPr id="6" name="Oval 5"/>
          <p:cNvSpPr/>
          <p:nvPr/>
        </p:nvSpPr>
        <p:spPr>
          <a:xfrm>
            <a:off x="373480" y="226368"/>
            <a:ext cx="1800200" cy="1728192"/>
          </a:xfrm>
          <a:prstGeom prst="ellipse">
            <a:avLst/>
          </a:prstGeom>
          <a:solidFill>
            <a:srgbClr val="FF8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" tIns="46800" rIns="46800" bIns="46800"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Broadcast a message</a:t>
            </a:r>
          </a:p>
        </p:txBody>
      </p:sp>
      <p:sp>
        <p:nvSpPr>
          <p:cNvPr id="7" name="Oval 6"/>
          <p:cNvSpPr/>
          <p:nvPr/>
        </p:nvSpPr>
        <p:spPr>
          <a:xfrm>
            <a:off x="4186302" y="119237"/>
            <a:ext cx="1800200" cy="1728192"/>
          </a:xfrm>
          <a:prstGeom prst="ellipse">
            <a:avLst/>
          </a:prstGeom>
          <a:solidFill>
            <a:srgbClr val="FF8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" tIns="46800" rIns="46800" bIns="46800"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Follow the work of others</a:t>
            </a:r>
          </a:p>
        </p:txBody>
      </p:sp>
      <p:sp>
        <p:nvSpPr>
          <p:cNvPr id="8" name="Oval 7"/>
          <p:cNvSpPr/>
          <p:nvPr/>
        </p:nvSpPr>
        <p:spPr>
          <a:xfrm>
            <a:off x="6041457" y="58154"/>
            <a:ext cx="1800200" cy="1728192"/>
          </a:xfrm>
          <a:prstGeom prst="ellipse">
            <a:avLst/>
          </a:prstGeom>
          <a:solidFill>
            <a:srgbClr val="FF8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" tIns="46800" rIns="46800" bIns="46800"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Build relationships</a:t>
            </a:r>
          </a:p>
        </p:txBody>
      </p:sp>
      <p:sp>
        <p:nvSpPr>
          <p:cNvPr id="9" name="Oval 8"/>
          <p:cNvSpPr/>
          <p:nvPr/>
        </p:nvSpPr>
        <p:spPr>
          <a:xfrm>
            <a:off x="2101044" y="3225019"/>
            <a:ext cx="1800200" cy="1728192"/>
          </a:xfrm>
          <a:prstGeom prst="ellipse">
            <a:avLst/>
          </a:prstGeom>
          <a:solidFill>
            <a:srgbClr val="FF8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" tIns="46800" rIns="46800" bIns="46800"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Reach new audiences</a:t>
            </a:r>
          </a:p>
        </p:txBody>
      </p:sp>
      <p:sp>
        <p:nvSpPr>
          <p:cNvPr id="10" name="Oval 9"/>
          <p:cNvSpPr/>
          <p:nvPr/>
        </p:nvSpPr>
        <p:spPr>
          <a:xfrm>
            <a:off x="345584" y="2067694"/>
            <a:ext cx="1800200" cy="1728192"/>
          </a:xfrm>
          <a:prstGeom prst="ellipse">
            <a:avLst/>
          </a:prstGeom>
          <a:solidFill>
            <a:srgbClr val="FF8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" tIns="46800" rIns="46800" bIns="46800"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Keep up to date</a:t>
            </a:r>
          </a:p>
        </p:txBody>
      </p:sp>
      <p:sp>
        <p:nvSpPr>
          <p:cNvPr id="11" name="Oval 10"/>
          <p:cNvSpPr/>
          <p:nvPr/>
        </p:nvSpPr>
        <p:spPr>
          <a:xfrm>
            <a:off x="4150980" y="3297341"/>
            <a:ext cx="1800200" cy="1728192"/>
          </a:xfrm>
          <a:prstGeom prst="ellipse">
            <a:avLst/>
          </a:prstGeom>
          <a:solidFill>
            <a:srgbClr val="FF8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" tIns="46800" rIns="46800" bIns="46800"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Engage in conversation</a:t>
            </a:r>
          </a:p>
        </p:txBody>
      </p:sp>
      <p:sp>
        <p:nvSpPr>
          <p:cNvPr id="12" name="Oval 11"/>
          <p:cNvSpPr/>
          <p:nvPr/>
        </p:nvSpPr>
        <p:spPr>
          <a:xfrm>
            <a:off x="6125078" y="3225019"/>
            <a:ext cx="1800200" cy="1728192"/>
          </a:xfrm>
          <a:prstGeom prst="ellipse">
            <a:avLst/>
          </a:prstGeom>
          <a:solidFill>
            <a:srgbClr val="FF8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" tIns="46800" rIns="46800" bIns="46800"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Connect with events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259632" y="1923678"/>
            <a:ext cx="6696744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What’s your point?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9EC6334-0005-4248-8FB1-AC077EA24945}"/>
              </a:ext>
            </a:extLst>
          </p:cNvPr>
          <p:cNvSpPr/>
          <p:nvPr/>
        </p:nvSpPr>
        <p:spPr>
          <a:xfrm>
            <a:off x="7083754" y="1628963"/>
            <a:ext cx="1800200" cy="1728192"/>
          </a:xfrm>
          <a:prstGeom prst="ellipse">
            <a:avLst/>
          </a:prstGeom>
          <a:solidFill>
            <a:srgbClr val="FF8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" tIns="46800" rIns="46800" bIns="46800"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To develop yourself</a:t>
            </a:r>
          </a:p>
        </p:txBody>
      </p:sp>
    </p:spTree>
    <p:extLst>
      <p:ext uri="{BB962C8B-B14F-4D97-AF65-F5344CB8AC3E}">
        <p14:creationId xmlns:p14="http://schemas.microsoft.com/office/powerpoint/2010/main" val="217156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</p:spPr>
      </p:pic>
      <p:sp>
        <p:nvSpPr>
          <p:cNvPr id="5" name="Oval 4"/>
          <p:cNvSpPr/>
          <p:nvPr/>
        </p:nvSpPr>
        <p:spPr>
          <a:xfrm>
            <a:off x="442640" y="323106"/>
            <a:ext cx="1800200" cy="1800200"/>
          </a:xfrm>
          <a:prstGeom prst="ellipse">
            <a:avLst/>
          </a:prstGeom>
          <a:solidFill>
            <a:srgbClr val="FF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Lists</a:t>
            </a:r>
          </a:p>
        </p:txBody>
      </p:sp>
      <p:sp>
        <p:nvSpPr>
          <p:cNvPr id="6" name="Oval 5"/>
          <p:cNvSpPr/>
          <p:nvPr/>
        </p:nvSpPr>
        <p:spPr>
          <a:xfrm>
            <a:off x="2566876" y="71078"/>
            <a:ext cx="1800200" cy="1800200"/>
          </a:xfrm>
          <a:prstGeom prst="ellipse">
            <a:avLst/>
          </a:prstGeom>
          <a:solidFill>
            <a:srgbClr val="00BC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Intelligent following</a:t>
            </a:r>
          </a:p>
        </p:txBody>
      </p:sp>
      <p:sp>
        <p:nvSpPr>
          <p:cNvPr id="7" name="Oval 6"/>
          <p:cNvSpPr/>
          <p:nvPr/>
        </p:nvSpPr>
        <p:spPr>
          <a:xfrm>
            <a:off x="1678236" y="1871278"/>
            <a:ext cx="1800200" cy="1800200"/>
          </a:xfrm>
          <a:prstGeom prst="ellipse">
            <a:avLst/>
          </a:prstGeom>
          <a:solidFill>
            <a:srgbClr val="FF8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Chats</a:t>
            </a:r>
          </a:p>
        </p:txBody>
      </p:sp>
      <p:sp>
        <p:nvSpPr>
          <p:cNvPr id="8" name="Oval 7"/>
          <p:cNvSpPr/>
          <p:nvPr/>
        </p:nvSpPr>
        <p:spPr>
          <a:xfrm>
            <a:off x="3220244" y="3157128"/>
            <a:ext cx="1800200" cy="1800200"/>
          </a:xfrm>
          <a:prstGeom prst="ellipse">
            <a:avLst/>
          </a:prstGeom>
          <a:solidFill>
            <a:srgbClr val="374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Hashtags</a:t>
            </a:r>
          </a:p>
        </p:txBody>
      </p:sp>
      <p:sp>
        <p:nvSpPr>
          <p:cNvPr id="9" name="Oval 8"/>
          <p:cNvSpPr/>
          <p:nvPr/>
        </p:nvSpPr>
        <p:spPr>
          <a:xfrm>
            <a:off x="278656" y="3219822"/>
            <a:ext cx="1800200" cy="1800200"/>
          </a:xfrm>
          <a:prstGeom prst="ellipse">
            <a:avLst/>
          </a:prstGeom>
          <a:solidFill>
            <a:srgbClr val="1AB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Moments and bookmarks</a:t>
            </a:r>
          </a:p>
        </p:txBody>
      </p:sp>
    </p:spTree>
    <p:extLst>
      <p:ext uri="{BB962C8B-B14F-4D97-AF65-F5344CB8AC3E}">
        <p14:creationId xmlns:p14="http://schemas.microsoft.com/office/powerpoint/2010/main" val="2484367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6" b="1061"/>
          <a:stretch/>
        </p:blipFill>
        <p:spPr>
          <a:xfrm>
            <a:off x="-15155" y="0"/>
            <a:ext cx="9159156" cy="5143500"/>
          </a:xfrm>
        </p:spPr>
      </p:pic>
      <p:sp>
        <p:nvSpPr>
          <p:cNvPr id="5" name="Oval 4"/>
          <p:cNvSpPr/>
          <p:nvPr/>
        </p:nvSpPr>
        <p:spPr>
          <a:xfrm>
            <a:off x="4572000" y="411510"/>
            <a:ext cx="2689200" cy="2689200"/>
          </a:xfrm>
          <a:prstGeom prst="ellipse">
            <a:avLst/>
          </a:prstGeom>
          <a:solidFill>
            <a:srgbClr val="00BC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Intelligent</a:t>
            </a:r>
          </a:p>
          <a:p>
            <a:pPr algn="ctr"/>
            <a:r>
              <a:rPr lang="en-GB" sz="2400" b="1" dirty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following</a:t>
            </a:r>
          </a:p>
          <a:p>
            <a:pPr algn="ctr"/>
            <a:r>
              <a:rPr lang="en-GB" sz="1500" dirty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Find out where your ‘tribe’ </a:t>
            </a:r>
          </a:p>
          <a:p>
            <a:pPr algn="ctr"/>
            <a:r>
              <a:rPr lang="en-GB" sz="1500" dirty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hang out</a:t>
            </a:r>
          </a:p>
        </p:txBody>
      </p:sp>
    </p:spTree>
    <p:extLst>
      <p:ext uri="{BB962C8B-B14F-4D97-AF65-F5344CB8AC3E}">
        <p14:creationId xmlns:p14="http://schemas.microsoft.com/office/powerpoint/2010/main" val="419043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5436096" y="1227150"/>
            <a:ext cx="2689200" cy="2689200"/>
          </a:xfrm>
          <a:prstGeom prst="ellipse">
            <a:avLst/>
          </a:prstGeom>
          <a:solidFill>
            <a:srgbClr val="374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" tIns="46800" rIns="46800"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Hashtags</a:t>
            </a:r>
          </a:p>
          <a:p>
            <a:pPr algn="ctr"/>
            <a:r>
              <a:rPr lang="en-GB" sz="1600" dirty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Marked content easier to find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15912"/>
            <a:ext cx="2476032" cy="55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588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88"/>
            <a:ext cx="9144000" cy="5143501"/>
          </a:xfrm>
        </p:spPr>
      </p:pic>
      <p:sp>
        <p:nvSpPr>
          <p:cNvPr id="5" name="Oval 4"/>
          <p:cNvSpPr/>
          <p:nvPr/>
        </p:nvSpPr>
        <p:spPr>
          <a:xfrm>
            <a:off x="899592" y="1059582"/>
            <a:ext cx="2689200" cy="2689200"/>
          </a:xfrm>
          <a:prstGeom prst="ellipse">
            <a:avLst/>
          </a:prstGeom>
          <a:solidFill>
            <a:srgbClr val="FF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" tIns="46800" rIns="46800" bIns="46800"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Lists</a:t>
            </a:r>
          </a:p>
          <a:p>
            <a:pPr algn="ctr"/>
            <a:r>
              <a:rPr lang="en-GB" sz="1600" dirty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Create your own channels of information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215912"/>
            <a:ext cx="2476032" cy="55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426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3" t="10883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3227400" y="215912"/>
            <a:ext cx="2689200" cy="2689200"/>
          </a:xfrm>
          <a:prstGeom prst="ellipse">
            <a:avLst/>
          </a:prstGeom>
          <a:solidFill>
            <a:srgbClr val="FF8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" tIns="46800" rIns="46800" bIns="46800"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Chats</a:t>
            </a:r>
          </a:p>
          <a:p>
            <a:pPr algn="ctr"/>
            <a:r>
              <a:rPr lang="en-GB" sz="1600" dirty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Enjoy real conversations with real people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215912"/>
            <a:ext cx="2476032" cy="55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26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5916600" y="1059582"/>
            <a:ext cx="2689200" cy="2689200"/>
          </a:xfrm>
          <a:prstGeom prst="ellipse">
            <a:avLst/>
          </a:prstGeom>
          <a:solidFill>
            <a:srgbClr val="1AB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" tIns="46800" rIns="46800" bIns="46800" rtlCol="0" anchor="ctr"/>
          <a:lstStyle/>
          <a:p>
            <a:pPr algn="ctr"/>
            <a:r>
              <a:rPr lang="en-GB" sz="2800" b="1" dirty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Moments &amp; Bookmarks</a:t>
            </a:r>
          </a:p>
          <a:p>
            <a:pPr algn="ctr"/>
            <a:r>
              <a:rPr lang="en-GB" sz="1600" dirty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rPr>
              <a:t>Curate and keep the good stuff together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15912"/>
            <a:ext cx="2476032" cy="55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89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50" r="6904"/>
          <a:stretch/>
        </p:blipFill>
        <p:spPr>
          <a:xfrm>
            <a:off x="4418405" y="2658368"/>
            <a:ext cx="4096618" cy="139194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" r="72036"/>
          <a:stretch/>
        </p:blipFill>
        <p:spPr>
          <a:xfrm>
            <a:off x="5508104" y="1146200"/>
            <a:ext cx="1917221" cy="1646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674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2624</TotalTime>
  <Words>97</Words>
  <Application>Microsoft Office PowerPoint</Application>
  <PresentationFormat>On-screen Show (16:9)</PresentationFormat>
  <Paragraphs>32</Paragraphs>
  <Slides>11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Gotham Book</vt:lpstr>
      <vt:lpstr>Office Theme</vt:lpstr>
      <vt:lpstr>PowerPoint Presentation</vt:lpstr>
      <vt:lpstr>Making the most of Twitter for learning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Ady Howes</cp:lastModifiedBy>
  <cp:revision>33</cp:revision>
  <dcterms:created xsi:type="dcterms:W3CDTF">2020-07-25T07:39:11Z</dcterms:created>
  <dcterms:modified xsi:type="dcterms:W3CDTF">2024-12-09T11:42:09Z</dcterms:modified>
</cp:coreProperties>
</file>