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320" r:id="rId2"/>
    <p:sldId id="514" r:id="rId3"/>
    <p:sldId id="542" r:id="rId4"/>
    <p:sldId id="426" r:id="rId5"/>
    <p:sldId id="398" r:id="rId6"/>
    <p:sldId id="529" r:id="rId7"/>
    <p:sldId id="390" r:id="rId8"/>
    <p:sldId id="523" r:id="rId9"/>
    <p:sldId id="54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Spooner" initials="L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675"/>
    <a:srgbClr val="FFC941"/>
    <a:srgbClr val="00A3FE"/>
    <a:srgbClr val="FF7B01"/>
    <a:srgbClr val="FF7100"/>
    <a:srgbClr val="000000"/>
    <a:srgbClr val="F15B2A"/>
    <a:srgbClr val="A49DCA"/>
    <a:srgbClr val="FFFFFF"/>
    <a:srgbClr val="675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900" autoAdjust="0"/>
    <p:restoredTop sz="95850"/>
  </p:normalViewPr>
  <p:slideViewPr>
    <p:cSldViewPr snapToGrid="0">
      <p:cViewPr varScale="1">
        <p:scale>
          <a:sx n="90" d="100"/>
          <a:sy n="90" d="100"/>
        </p:scale>
        <p:origin x="224" y="896"/>
      </p:cViewPr>
      <p:guideLst>
        <p:guide orient="horz" pos="33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08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B5227-671A-4331-BA8E-6A194D65408B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4F04C-40FA-419A-AAA9-81CED2695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39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72E6B-C85C-424E-AD51-4389090A2C7D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2285D-B62D-0345-9A0E-5D91D31CA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11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gi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Head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963976" y="4072967"/>
            <a:ext cx="1627632" cy="1627632"/>
          </a:xfrm>
          <a:prstGeom prst="rect">
            <a:avLst/>
          </a:prstGeom>
          <a:noFill/>
          <a:ln>
            <a:solidFill>
              <a:srgbClr val="F8F8F8"/>
            </a:solidFill>
          </a:ln>
        </p:spPr>
        <p:txBody>
          <a:bodyPr anchor="ctr"/>
          <a:lstStyle>
            <a:lvl1pPr algn="ctr">
              <a:defRPr sz="2000" b="0" i="0">
                <a:latin typeface="Gotham Book" panose="02000604040000020004" pitchFamily="50" charset="0"/>
                <a:ea typeface="Gotham Book" panose="02000604040000020004" pitchFamily="50" charset="0"/>
                <a:cs typeface="Gotham Book" panose="02000604040000020004" pitchFamily="50" charset="0"/>
              </a:defRPr>
            </a:lvl1pPr>
          </a:lstStyle>
          <a:p>
            <a:r>
              <a:rPr lang="en-US" dirty="0"/>
              <a:t>Click to add optional headshot</a:t>
            </a:r>
          </a:p>
        </p:txBody>
      </p:sp>
      <p:sp>
        <p:nvSpPr>
          <p:cNvPr id="15" name="Author Contact"/>
          <p:cNvSpPr>
            <a:spLocks noGrp="1"/>
          </p:cNvSpPr>
          <p:nvPr>
            <p:ph type="body" sz="quarter" idx="12" hasCustomPrompt="1"/>
          </p:nvPr>
        </p:nvSpPr>
        <p:spPr>
          <a:xfrm>
            <a:off x="3142468" y="5141116"/>
            <a:ext cx="6038989" cy="291159"/>
          </a:xfrm>
        </p:spPr>
        <p:txBody>
          <a:bodyPr anchor="ctr"/>
          <a:lstStyle>
            <a:lvl1pPr marL="0" indent="0" algn="l">
              <a:buFontTx/>
              <a:buNone/>
              <a:defRPr sz="1800" b="0" i="0" baseline="0">
                <a:solidFill>
                  <a:schemeClr val="tx1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@</a:t>
            </a:r>
            <a:r>
              <a:rPr lang="en-US" dirty="0" err="1"/>
              <a:t>authortwitter</a:t>
            </a:r>
            <a:r>
              <a:rPr lang="en-US" dirty="0"/>
              <a:t>   www.authorsite.com</a:t>
            </a:r>
          </a:p>
        </p:txBody>
      </p:sp>
      <p:sp>
        <p:nvSpPr>
          <p:cNvPr id="12" name="Author 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3142468" y="4789609"/>
            <a:ext cx="6038989" cy="190400"/>
          </a:xfrm>
        </p:spPr>
        <p:txBody>
          <a:bodyPr anchor="ctr"/>
          <a:lstStyle>
            <a:lvl1pPr marL="0" indent="0" algn="l">
              <a:buFontTx/>
              <a:buNone/>
              <a:defRPr sz="1600" b="0" i="0" cap="all" spc="300" baseline="0">
                <a:solidFill>
                  <a:schemeClr val="tx1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AUTHOR TITLE IN ALL CAPS  </a:t>
            </a:r>
          </a:p>
        </p:txBody>
      </p:sp>
      <p:sp>
        <p:nvSpPr>
          <p:cNvPr id="13" name="Author Name"/>
          <p:cNvSpPr>
            <a:spLocks noGrp="1"/>
          </p:cNvSpPr>
          <p:nvPr>
            <p:ph type="body" sz="quarter" idx="10" hasCustomPrompt="1"/>
          </p:nvPr>
        </p:nvSpPr>
        <p:spPr>
          <a:xfrm>
            <a:off x="3142468" y="4449764"/>
            <a:ext cx="3544396" cy="291159"/>
          </a:xfrm>
        </p:spPr>
        <p:txBody>
          <a:bodyPr anchor="ctr"/>
          <a:lstStyle>
            <a:lvl1pPr marL="0" indent="0" algn="l">
              <a:buFontTx/>
              <a:buNone/>
              <a:defRPr sz="2400" b="0" i="0" baseline="0">
                <a:solidFill>
                  <a:schemeClr val="accent1"/>
                </a:solidFill>
                <a:latin typeface="+mn-lt"/>
                <a:ea typeface="Gotham Medium" panose="02000604030000020004" pitchFamily="50" charset="0"/>
                <a:cs typeface="Gotham Medium" panose="02000604030000020004" pitchFamily="50" charset="0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Author Name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2868684" y="4065098"/>
            <a:ext cx="0" cy="1635501"/>
          </a:xfrm>
          <a:prstGeom prst="line">
            <a:avLst/>
          </a:prstGeom>
          <a:ln w="57150">
            <a:gradFill>
              <a:gsLst>
                <a:gs pos="0">
                  <a:schemeClr val="accent1"/>
                </a:gs>
                <a:gs pos="100000">
                  <a:srgbClr val="EC0D7D"/>
                </a:gs>
              </a:gsLst>
              <a:lin ang="4800000" scaled="0"/>
            </a:gra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964084" y="797532"/>
            <a:ext cx="10516226" cy="2381119"/>
          </a:xfrm>
        </p:spPr>
        <p:txBody>
          <a:bodyPr anchor="b"/>
          <a:lstStyle>
            <a:lvl1pPr algn="l">
              <a:defRPr sz="4499" b="0" i="0" spc="300" baseline="0">
                <a:solidFill>
                  <a:schemeClr val="bg2">
                    <a:lumMod val="1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Course/Module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36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4635499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bg1"/>
              </a:solidFill>
              <a:latin typeface="Gotham Medium" panose="02000604030000020004" pitchFamily="5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55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6355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1463041" y="0"/>
            <a:ext cx="14630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0" dirty="0">
                <a:latin typeface="Gotham Medium" panose="02000604030000020004" pitchFamily="50" charset="0"/>
              </a:rPr>
              <a:t>This bullet list is </a:t>
            </a:r>
            <a:r>
              <a:rPr lang="en-US" sz="1400" b="1" dirty="0">
                <a:solidFill>
                  <a:schemeClr val="accent1"/>
                </a:solidFill>
                <a:latin typeface="Gotham Medium" panose="02000604030000020004" pitchFamily="50" charset="0"/>
              </a:rPr>
              <a:t>preset</a:t>
            </a:r>
            <a:r>
              <a:rPr lang="en-US" sz="1400" b="0" dirty="0">
                <a:solidFill>
                  <a:schemeClr val="accent1"/>
                </a:solidFill>
                <a:latin typeface="Gotham Medium" panose="02000604030000020004" pitchFamily="50" charset="0"/>
              </a:rPr>
              <a:t> </a:t>
            </a:r>
            <a:r>
              <a:rPr lang="en-US" sz="1400" b="0" dirty="0">
                <a:latin typeface="Gotham Medium" panose="02000604030000020004" pitchFamily="50" charset="0"/>
              </a:rPr>
              <a:t>with </a:t>
            </a:r>
            <a:r>
              <a:rPr lang="en-US" sz="1400" b="1" dirty="0">
                <a:solidFill>
                  <a:schemeClr val="accent1"/>
                </a:solidFill>
                <a:latin typeface="Gotham Medium" panose="02000604030000020004" pitchFamily="50" charset="0"/>
              </a:rPr>
              <a:t>animations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181599" y="328230"/>
            <a:ext cx="6463307" cy="5990425"/>
          </a:xfrm>
        </p:spPr>
        <p:txBody>
          <a:bodyPr anchor="ctr"/>
          <a:lstStyle>
            <a:lvl1pPr algn="l">
              <a:lnSpc>
                <a:spcPct val="100000"/>
              </a:lnSpc>
              <a:defRPr sz="2400" baseline="0">
                <a:solidFill>
                  <a:schemeClr val="accent1"/>
                </a:solidFill>
                <a:latin typeface="+mn-lt"/>
              </a:defRPr>
            </a:lvl1pPr>
            <a:lvl2pPr algn="l">
              <a:defRPr sz="2400" b="0" i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l">
              <a:defRPr sz="2400" b="0" i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l">
              <a:defRPr sz="2400" b="0" i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l">
              <a:defRPr sz="2400" b="0" i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743782" y="1825869"/>
            <a:ext cx="3147933" cy="670243"/>
          </a:xfrm>
        </p:spPr>
        <p:txBody>
          <a:bodyPr anchor="b" anchorCtr="0"/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297073" indent="0" algn="ctr">
              <a:buNone/>
              <a:defRPr sz="3600">
                <a:latin typeface="+mj-lt"/>
              </a:defRPr>
            </a:lvl2pPr>
            <a:lvl3pPr marL="596176" indent="0" algn="ctr">
              <a:buNone/>
              <a:defRPr sz="3600">
                <a:latin typeface="+mj-lt"/>
              </a:defRPr>
            </a:lvl3pPr>
            <a:lvl4pPr marL="882650" indent="0" algn="ctr">
              <a:buNone/>
              <a:defRPr sz="3600">
                <a:latin typeface="+mj-lt"/>
              </a:defRPr>
            </a:lvl4pPr>
            <a:lvl5pPr marL="1096962" indent="0" algn="ctr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3393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0"/>
          <p:cNvSpPr>
            <a:spLocks noGrp="1"/>
          </p:cNvSpPr>
          <p:nvPr>
            <p:ph type="title" hasCustomPrompt="1"/>
          </p:nvPr>
        </p:nvSpPr>
        <p:spPr>
          <a:xfrm>
            <a:off x="1410073" y="541868"/>
            <a:ext cx="10070237" cy="2800626"/>
          </a:xfrm>
        </p:spPr>
        <p:txBody>
          <a:bodyPr anchor="b"/>
          <a:lstStyle>
            <a:lvl1pPr algn="r">
              <a:defRPr b="0" i="0">
                <a:solidFill>
                  <a:schemeClr val="tx1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Add Section Header in </a:t>
            </a:r>
            <a:r>
              <a:rPr lang="en-US" dirty="0" err="1"/>
              <a:t>Titlecase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11695" y="3429000"/>
            <a:ext cx="10768615" cy="0"/>
          </a:xfrm>
          <a:prstGeom prst="line">
            <a:avLst/>
          </a:prstGeom>
          <a:ln w="38100">
            <a:gradFill>
              <a:gsLst>
                <a:gs pos="0">
                  <a:schemeClr val="accent1"/>
                </a:gs>
                <a:gs pos="100000">
                  <a:srgbClr val="EC0D7D"/>
                </a:gs>
              </a:gsLst>
              <a:lin ang="4800000" scaled="0"/>
            </a:gra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283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="0" i="0" baseline="0">
                <a:latin typeface="+mj-lt"/>
                <a:ea typeface="Gotham Rounded Light" charset="0"/>
                <a:cs typeface="Gotham Rounded Light" charset="0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10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(Optio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46355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bg1"/>
              </a:solidFill>
              <a:latin typeface="Gotham Medium" panose="02000604030000020004" pitchFamily="50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55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55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0" y="2054618"/>
            <a:ext cx="46291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b="0" i="0" dirty="0">
                <a:solidFill>
                  <a:schemeClr val="bg1"/>
                </a:solidFill>
                <a:latin typeface="+mj-lt"/>
                <a:ea typeface="Gotham Light" charset="0"/>
                <a:cs typeface="Gotham Light" charset="0"/>
              </a:rPr>
              <a:t>Demo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181600" y="328230"/>
            <a:ext cx="6463307" cy="5990425"/>
          </a:xfrm>
        </p:spPr>
        <p:txBody>
          <a:bodyPr anchor="ctr"/>
          <a:lstStyle>
            <a:lvl1pPr algn="l">
              <a:lnSpc>
                <a:spcPct val="100000"/>
              </a:lnSpc>
              <a:defRPr sz="2400" baseline="0">
                <a:solidFill>
                  <a:schemeClr val="accent2"/>
                </a:solidFill>
              </a:defRPr>
            </a:lvl1pPr>
            <a:lvl2pPr algn="l">
              <a:defRPr sz="2400" b="0" i="0">
                <a:solidFill>
                  <a:schemeClr val="accent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l">
              <a:defRPr sz="2400" b="0" i="0">
                <a:solidFill>
                  <a:schemeClr val="accent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l">
              <a:defRPr sz="2400" b="0" i="0">
                <a:solidFill>
                  <a:schemeClr val="accent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l">
              <a:defRPr sz="2400" b="0" i="0">
                <a:solidFill>
                  <a:schemeClr val="accent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 marL="2286000" indent="0">
              <a:buNone/>
              <a:defRPr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1463041" y="0"/>
            <a:ext cx="14630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0" dirty="0">
                <a:latin typeface="Gotham Medium" panose="02000604030000020004" pitchFamily="50" charset="0"/>
              </a:rPr>
              <a:t>This bullet list is </a:t>
            </a:r>
            <a:r>
              <a:rPr lang="en-US" sz="1400" b="1" dirty="0">
                <a:solidFill>
                  <a:schemeClr val="accent1"/>
                </a:solidFill>
                <a:latin typeface="Gotham Medium" panose="02000604030000020004" pitchFamily="50" charset="0"/>
              </a:rPr>
              <a:t>preset</a:t>
            </a:r>
            <a:r>
              <a:rPr lang="en-US" sz="1400" b="0" dirty="0">
                <a:solidFill>
                  <a:schemeClr val="accent1"/>
                </a:solidFill>
                <a:latin typeface="Gotham Medium" panose="02000604030000020004" pitchFamily="50" charset="0"/>
              </a:rPr>
              <a:t> </a:t>
            </a:r>
            <a:r>
              <a:rPr lang="en-US" sz="1400" b="0" dirty="0">
                <a:latin typeface="Gotham Medium" panose="02000604030000020004" pitchFamily="50" charset="0"/>
              </a:rPr>
              <a:t>with </a:t>
            </a:r>
            <a:r>
              <a:rPr lang="en-US" sz="1400" b="1" dirty="0">
                <a:solidFill>
                  <a:schemeClr val="accent1"/>
                </a:solidFill>
                <a:latin typeface="Gotham Medium" panose="02000604030000020004" pitchFamily="50" charset="0"/>
              </a:rPr>
              <a:t>animations</a:t>
            </a:r>
          </a:p>
        </p:txBody>
      </p:sp>
    </p:spTree>
    <p:extLst>
      <p:ext uri="{BB962C8B-B14F-4D97-AF65-F5344CB8AC3E}">
        <p14:creationId xmlns:p14="http://schemas.microsoft.com/office/powerpoint/2010/main" val="181501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8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8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8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8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8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6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8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7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8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8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8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9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1117466" y="1828800"/>
            <a:ext cx="4267334" cy="2429933"/>
          </a:xfrm>
        </p:spPr>
        <p:txBody>
          <a:bodyPr lIns="182880" tIns="0" rIns="182880" bIns="0" anchor="ctr"/>
          <a:lstStyle>
            <a:lvl1pPr marL="0" indent="0" algn="ctr">
              <a:buNone/>
              <a:defRPr sz="2400" b="0" i="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97073" indent="0" algn="l">
              <a:buNone/>
              <a:defRPr sz="2200"/>
            </a:lvl2pPr>
            <a:lvl3pPr marL="596176" indent="0" algn="l">
              <a:buNone/>
              <a:defRPr sz="2200"/>
            </a:lvl3pPr>
            <a:lvl4pPr marL="883076" indent="0" algn="l">
              <a:buNone/>
              <a:defRPr sz="2200"/>
            </a:lvl4pPr>
            <a:lvl5pPr marL="1096722" indent="0" algn="l">
              <a:buNone/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05972" y="4568349"/>
            <a:ext cx="5095377" cy="1408906"/>
          </a:xfrm>
        </p:spPr>
        <p:txBody>
          <a:bodyPr lIns="182880" tIns="0" rIns="182880" bIns="0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393999" y="4568349"/>
            <a:ext cx="5095377" cy="1408906"/>
          </a:xfrm>
        </p:spPr>
        <p:txBody>
          <a:bodyPr lIns="182880" tIns="0" rIns="182880" bIns="0"/>
          <a:lstStyle>
            <a:lvl1pPr algn="ctr">
              <a:spcBef>
                <a:spcPts val="600"/>
              </a:spcBef>
              <a:defRPr sz="2000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11"/>
          <p:cNvSpPr>
            <a:spLocks noGrp="1"/>
          </p:cNvSpPr>
          <p:nvPr>
            <p:ph sz="quarter" idx="16" hasCustomPrompt="1"/>
          </p:nvPr>
        </p:nvSpPr>
        <p:spPr>
          <a:xfrm>
            <a:off x="6808974" y="1829393"/>
            <a:ext cx="4265426" cy="2429340"/>
          </a:xfrm>
        </p:spPr>
        <p:txBody>
          <a:bodyPr lIns="182880" tIns="0" rIns="182880" bIns="0" anchor="ctr"/>
          <a:lstStyle>
            <a:lvl1pPr marL="0" indent="0" algn="ctr">
              <a:buNone/>
              <a:defRPr sz="2400" b="0" i="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97073" indent="0" algn="l">
              <a:buNone/>
              <a:defRPr sz="2200"/>
            </a:lvl2pPr>
            <a:lvl3pPr marL="596176" indent="0" algn="l">
              <a:buNone/>
              <a:defRPr sz="2200"/>
            </a:lvl3pPr>
            <a:lvl4pPr marL="883076" indent="0" algn="l">
              <a:buNone/>
              <a:defRPr sz="2200"/>
            </a:lvl4pPr>
            <a:lvl5pPr marL="1096722" indent="0" algn="l">
              <a:buNone/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018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1081602" y="1828800"/>
            <a:ext cx="2550598" cy="2442596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+mn-lt"/>
                <a:ea typeface="Gotham Light" charset="0"/>
                <a:cs typeface="Gotham Light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4817659" y="1825884"/>
            <a:ext cx="2556688" cy="2448428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+mn-lt"/>
                <a:ea typeface="Gotham Light" charset="0"/>
                <a:cs typeface="Gotham Light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568647" y="1842230"/>
            <a:ext cx="2522550" cy="2415736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+mn-lt"/>
                <a:ea typeface="Gotham Light" charset="0"/>
                <a:cs typeface="Gotham Light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05974" y="4568512"/>
            <a:ext cx="3296065" cy="1231106"/>
          </a:xfrm>
        </p:spPr>
        <p:txBody>
          <a:bodyPr lIns="182880" tIns="0" rIns="182880" bIns="0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0" i="0" baseline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/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456692" y="4568512"/>
            <a:ext cx="3296065" cy="1231106"/>
          </a:xfrm>
        </p:spPr>
        <p:txBody>
          <a:bodyPr lIns="182880" tIns="0" rIns="182880" bIns="0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0" i="0" baseline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181890" y="4568512"/>
            <a:ext cx="3296065" cy="1231106"/>
          </a:xfrm>
        </p:spPr>
        <p:txBody>
          <a:bodyPr lIns="182880" tIns="0" rIns="182880" bIns="0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0" i="0" baseline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232459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1"/>
          <p:cNvSpPr>
            <a:spLocks noGrp="1"/>
          </p:cNvSpPr>
          <p:nvPr>
            <p:ph sz="quarter" idx="20" hasCustomPrompt="1"/>
          </p:nvPr>
        </p:nvSpPr>
        <p:spPr>
          <a:xfrm>
            <a:off x="3470669" y="1831339"/>
            <a:ext cx="2503258" cy="2658533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+mn-lt"/>
                <a:ea typeface="Gotham Light" pitchFamily="50" charset="0"/>
                <a:cs typeface="Gotham Light" pitchFamily="50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01336" y="4683936"/>
            <a:ext cx="2503258" cy="1231106"/>
          </a:xfrm>
        </p:spPr>
        <p:txBody>
          <a:bodyPr lIns="182880" tIns="0" rIns="182880" bIns="0"/>
          <a:lstStyle>
            <a:lvl1pPr marL="0" indent="0" algn="ctr">
              <a:spcBef>
                <a:spcPts val="600"/>
              </a:spcBef>
              <a:buNone/>
              <a:defRPr sz="20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/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  <p:sp>
        <p:nvSpPr>
          <p:cNvPr id="26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6245473" y="1831340"/>
            <a:ext cx="2503258" cy="2658533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+mn-lt"/>
                <a:ea typeface="Gotham Light" pitchFamily="50" charset="0"/>
                <a:cs typeface="Gotham Light" pitchFamily="50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7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8982231" y="1831340"/>
            <a:ext cx="2503258" cy="2658533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+mn-lt"/>
                <a:ea typeface="Gotham Light" pitchFamily="50" charset="0"/>
                <a:cs typeface="Gotham Light" pitchFamily="50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3464068" y="4683936"/>
            <a:ext cx="2503258" cy="1231106"/>
          </a:xfrm>
        </p:spPr>
        <p:txBody>
          <a:bodyPr lIns="182880" tIns="0" rIns="182880" bIns="0"/>
          <a:lstStyle>
            <a:lvl1pPr marL="0" indent="0" algn="ctr">
              <a:spcBef>
                <a:spcPts val="600"/>
              </a:spcBef>
              <a:buNone/>
              <a:defRPr sz="20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6226800" y="4683936"/>
            <a:ext cx="2503258" cy="1231106"/>
          </a:xfrm>
        </p:spPr>
        <p:txBody>
          <a:bodyPr lIns="182880" tIns="0" rIns="182880" bIns="0"/>
          <a:lstStyle>
            <a:lvl1pPr marL="0" indent="0" algn="ctr">
              <a:spcBef>
                <a:spcPts val="600"/>
              </a:spcBef>
              <a:buNone/>
              <a:defRPr sz="20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8991098" y="4683936"/>
            <a:ext cx="2503258" cy="1231106"/>
          </a:xfrm>
        </p:spPr>
        <p:txBody>
          <a:bodyPr lIns="182880" tIns="0" rIns="182880" bIns="0"/>
          <a:lstStyle>
            <a:lvl1pPr marL="0" indent="0" algn="ctr">
              <a:spcBef>
                <a:spcPts val="600"/>
              </a:spcBef>
              <a:buNone/>
              <a:defRPr sz="20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695865" y="1831340"/>
            <a:ext cx="2503258" cy="2658533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+mn-lt"/>
                <a:ea typeface="Gotham Light" pitchFamily="50" charset="0"/>
                <a:cs typeface="Gotham Light" pitchFamily="50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</p:spTree>
    <p:extLst>
      <p:ext uri="{BB962C8B-B14F-4D97-AF65-F5344CB8AC3E}">
        <p14:creationId xmlns:p14="http://schemas.microsoft.com/office/powerpoint/2010/main" val="1131107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Image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8163932" y="1828800"/>
            <a:ext cx="3311130" cy="1393959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168570" y="3365945"/>
            <a:ext cx="3296065" cy="472978"/>
          </a:xfrm>
        </p:spPr>
        <p:txBody>
          <a:bodyPr lIns="182880" tIns="0" rIns="182880" bIns="0"/>
          <a:lstStyle>
            <a:lvl1pPr algn="ctr">
              <a:defRPr sz="2000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5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8163932" y="4026037"/>
            <a:ext cx="3311130" cy="1393959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4437272" y="5563182"/>
            <a:ext cx="3296065" cy="472978"/>
          </a:xfrm>
        </p:spPr>
        <p:txBody>
          <a:bodyPr lIns="182880" tIns="0" rIns="182880" bIns="0"/>
          <a:lstStyle>
            <a:lvl1pPr algn="ctr">
              <a:defRPr sz="2000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701336" y="1828800"/>
            <a:ext cx="3311130" cy="1393959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05974" y="3365945"/>
            <a:ext cx="3296065" cy="472978"/>
          </a:xfrm>
        </p:spPr>
        <p:txBody>
          <a:bodyPr lIns="182880" tIns="0" rIns="182880" bIns="0"/>
          <a:lstStyle>
            <a:lvl1pPr marL="0" indent="0" algn="ctr">
              <a:buNone/>
              <a:defRPr sz="2000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Content Placeholder 11"/>
          <p:cNvSpPr>
            <a:spLocks noGrp="1"/>
          </p:cNvSpPr>
          <p:nvPr>
            <p:ph sz="quarter" idx="16" hasCustomPrompt="1"/>
          </p:nvPr>
        </p:nvSpPr>
        <p:spPr>
          <a:xfrm>
            <a:off x="4443061" y="1828800"/>
            <a:ext cx="3311130" cy="1393959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447699" y="3365945"/>
            <a:ext cx="3296065" cy="472978"/>
          </a:xfrm>
        </p:spPr>
        <p:txBody>
          <a:bodyPr lIns="182880" tIns="0" rIns="182880" bIns="0"/>
          <a:lstStyle>
            <a:lvl1pPr algn="ctr">
              <a:defRPr sz="2000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Content Placeholder 11"/>
          <p:cNvSpPr>
            <a:spLocks noGrp="1"/>
          </p:cNvSpPr>
          <p:nvPr>
            <p:ph sz="quarter" idx="20" hasCustomPrompt="1"/>
          </p:nvPr>
        </p:nvSpPr>
        <p:spPr>
          <a:xfrm>
            <a:off x="701336" y="4026037"/>
            <a:ext cx="3311130" cy="1393959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05974" y="5563182"/>
            <a:ext cx="3296065" cy="472978"/>
          </a:xfrm>
        </p:spPr>
        <p:txBody>
          <a:bodyPr lIns="182880" tIns="0" rIns="182880" bIns="0"/>
          <a:lstStyle>
            <a:lvl1pPr algn="ctr">
              <a:defRPr sz="2000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3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4443061" y="4026037"/>
            <a:ext cx="3311130" cy="1393959"/>
          </a:xfrm>
        </p:spPr>
        <p:txBody>
          <a:bodyPr lIns="182880" tIns="0" rIns="182880" bIns="0" anchor="ctr"/>
          <a:lstStyle>
            <a:lvl1pPr marL="0" indent="0" algn="ctr">
              <a:buNone/>
              <a:defRPr sz="2200" b="0" i="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/>
            <a:r>
              <a:rPr lang="en-US" dirty="0"/>
              <a:t>Click to add image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8178997" y="5563182"/>
            <a:ext cx="3296065" cy="472978"/>
          </a:xfrm>
        </p:spPr>
        <p:txBody>
          <a:bodyPr lIns="182880" tIns="0" rIns="182880" bIns="0"/>
          <a:lstStyle>
            <a:lvl1pPr algn="ctr">
              <a:defRPr sz="2000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/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072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6217330" y="2182985"/>
            <a:ext cx="5257800" cy="3488267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706515" y="2182985"/>
            <a:ext cx="5257800" cy="3488267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390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8051306" y="2178583"/>
            <a:ext cx="3429000" cy="3496733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4376320" y="2178583"/>
            <a:ext cx="3429000" cy="3496733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701335" y="2178583"/>
            <a:ext cx="3429000" cy="3496733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99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0"/>
          <p:cNvSpPr>
            <a:spLocks noGrp="1"/>
          </p:cNvSpPr>
          <p:nvPr>
            <p:ph sz="quarter" idx="15" hasCustomPrompt="1"/>
          </p:nvPr>
        </p:nvSpPr>
        <p:spPr>
          <a:xfrm>
            <a:off x="6217330" y="4088336"/>
            <a:ext cx="5257800" cy="1618875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701336" y="4088336"/>
            <a:ext cx="5257800" cy="1618875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6217330" y="2193544"/>
            <a:ext cx="5257800" cy="1618875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701336" y="2193544"/>
            <a:ext cx="5257800" cy="1618875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537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Text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0"/>
          <p:cNvSpPr>
            <a:spLocks noGrp="1"/>
          </p:cNvSpPr>
          <p:nvPr>
            <p:ph sz="quarter" idx="17" hasCustomPrompt="1"/>
          </p:nvPr>
        </p:nvSpPr>
        <p:spPr>
          <a:xfrm>
            <a:off x="6230520" y="4052679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6" hasCustomPrompt="1"/>
          </p:nvPr>
        </p:nvSpPr>
        <p:spPr>
          <a:xfrm>
            <a:off x="2555535" y="4052679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8051306" y="2174240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4376320" y="2174240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706518" y="2174240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25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Text Chu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0"/>
          <p:cNvSpPr>
            <a:spLocks noGrp="1"/>
          </p:cNvSpPr>
          <p:nvPr>
            <p:ph sz="quarter" idx="18" hasCustomPrompt="1"/>
          </p:nvPr>
        </p:nvSpPr>
        <p:spPr>
          <a:xfrm>
            <a:off x="8051306" y="4042519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7" hasCustomPrompt="1"/>
          </p:nvPr>
        </p:nvSpPr>
        <p:spPr>
          <a:xfrm>
            <a:off x="4376320" y="4042519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6" hasCustomPrompt="1"/>
          </p:nvPr>
        </p:nvSpPr>
        <p:spPr>
          <a:xfrm>
            <a:off x="701335" y="4042519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8051306" y="2164080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4376320" y="2164080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701335" y="2164080"/>
            <a:ext cx="3429000" cy="1643694"/>
          </a:xfrm>
          <a:solidFill>
            <a:schemeClr val="bg2"/>
          </a:solidFill>
        </p:spPr>
        <p:txBody>
          <a:bodyPr lIns="274320" tIns="274320" rIns="274320" bIns="274320" anchor="ctr">
            <a:normAutofit/>
          </a:bodyPr>
          <a:lstStyle>
            <a:lvl1pPr marL="0" indent="0" algn="ctr">
              <a:buNone/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00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Top (Dark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"/>
            <a:ext cx="12192000" cy="388825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bg1"/>
              </a:solidFill>
              <a:latin typeface="Gotham Medium" panose="02000604030000020004" pitchFamily="50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05145" y="560173"/>
            <a:ext cx="10778972" cy="3039761"/>
          </a:xfrm>
        </p:spPr>
        <p:txBody>
          <a:bodyPr anchor="b"/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Roboto Mono" pitchFamily="2" charset="0"/>
                <a:ea typeface="Roboto Mono" pitchFamily="2" charset="0"/>
                <a:cs typeface="Consolas" panose="020B0609020204030204" pitchFamily="49" charset="0"/>
              </a:defRPr>
            </a:lvl1pPr>
            <a:lvl2pPr marL="297073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96174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83075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96720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add code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01336" y="4094207"/>
            <a:ext cx="10778971" cy="437131"/>
          </a:xfrm>
        </p:spPr>
        <p:txBody>
          <a:bodyPr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658474" y="4678531"/>
            <a:ext cx="10862473" cy="1894737"/>
          </a:xfrm>
        </p:spPr>
        <p:txBody>
          <a:bodyPr anchor="t"/>
          <a:lstStyle>
            <a:lvl1pPr marL="0" indent="0">
              <a:defRPr sz="2400" baseline="0">
                <a:latin typeface="+mn-lt"/>
              </a:defRPr>
            </a:lvl1pPr>
            <a:lvl2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400" b="0" i="0">
                <a:latin typeface="+mn-lt"/>
                <a:ea typeface="Gotham Light" pitchFamily="50" charset="0"/>
                <a:cs typeface="Gotham Light" pitchFamily="50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4134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Top (Ligh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01335" y="560173"/>
            <a:ext cx="10778972" cy="3031789"/>
          </a:xfrm>
        </p:spPr>
        <p:txBody>
          <a:bodyPr anchor="b"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 Mono" pitchFamily="2" charset="0"/>
                <a:ea typeface="Roboto Mono" pitchFamily="2" charset="0"/>
                <a:cs typeface="Consolas" panose="020B0609020204030204" pitchFamily="49" charset="0"/>
              </a:defRPr>
            </a:lvl1pPr>
            <a:lvl2pPr marL="297073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96174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83075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96720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add code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362465" y="3845145"/>
            <a:ext cx="11318789" cy="4118"/>
          </a:xfrm>
          <a:prstGeom prst="line">
            <a:avLst/>
          </a:prstGeom>
          <a:ln>
            <a:solidFill>
              <a:schemeClr val="bg2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701336" y="4094207"/>
            <a:ext cx="10778971" cy="437131"/>
          </a:xfrm>
        </p:spPr>
        <p:txBody>
          <a:bodyPr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658474" y="4678531"/>
            <a:ext cx="10862473" cy="1894737"/>
          </a:xfrm>
        </p:spPr>
        <p:txBody>
          <a:bodyPr anchor="t"/>
          <a:lstStyle>
            <a:lvl1pPr marL="0" indent="0">
              <a:defRPr sz="2400" baseline="0">
                <a:latin typeface="+mn-lt"/>
              </a:defRPr>
            </a:lvl1pPr>
            <a:lvl2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400" b="0" i="0">
                <a:latin typeface="+mn-lt"/>
                <a:ea typeface="Gotham Light" pitchFamily="50" charset="0"/>
                <a:cs typeface="Gotham Light" pitchFamily="50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79423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01335" y="1403173"/>
            <a:ext cx="10778972" cy="4971203"/>
          </a:xfrm>
        </p:spPr>
        <p:txBody>
          <a:bodyPr anchor="ctr"/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Roboto Mono" pitchFamily="2" charset="0"/>
                <a:ea typeface="Roboto Mono" pitchFamily="2" charset="0"/>
                <a:cs typeface="Consolas" panose="020B0609020204030204" pitchFamily="49" charset="0"/>
              </a:defRPr>
            </a:lvl1pPr>
            <a:lvl2pPr marL="297073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96174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83075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96720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add code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166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01335" y="1403173"/>
            <a:ext cx="10778972" cy="4971203"/>
          </a:xfrm>
        </p:spPr>
        <p:txBody>
          <a:bodyPr anchor="ctr"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 Mono" pitchFamily="2" charset="0"/>
                <a:ea typeface="Roboto Mono" pitchFamily="2" charset="0"/>
                <a:cs typeface="Consolas" panose="020B0609020204030204" pitchFamily="49" charset="0"/>
              </a:defRPr>
            </a:lvl1pPr>
            <a:lvl2pPr marL="297073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96174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83075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96720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add code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9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Note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711695" y="774700"/>
            <a:ext cx="4899175" cy="5597779"/>
          </a:xfrm>
        </p:spPr>
        <p:txBody>
          <a:bodyPr anchor="t"/>
          <a:lstStyle>
            <a:lvl1pPr marL="0" indent="0">
              <a:spcBef>
                <a:spcPts val="1800"/>
              </a:spcBef>
              <a:buNone/>
              <a:defRPr sz="2200"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1pPr>
            <a:lvl2pPr marL="297073" indent="0">
              <a:buNone/>
              <a:defRPr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2pPr>
            <a:lvl3pPr marL="596174" indent="0">
              <a:buNone/>
              <a:defRPr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3pPr>
            <a:lvl4pPr marL="883075" indent="0">
              <a:buNone/>
              <a:defRPr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4pPr>
            <a:lvl5pPr marL="1096720" indent="0">
              <a:buNone/>
              <a:defRPr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5pPr>
          </a:lstStyle>
          <a:p>
            <a:pPr lvl="0"/>
            <a:r>
              <a:rPr lang="en-US" dirty="0"/>
              <a:t>Click to add code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6579126" y="774700"/>
            <a:ext cx="4901184" cy="5597779"/>
          </a:xfrm>
        </p:spPr>
        <p:txBody>
          <a:bodyPr/>
          <a:lstStyle>
            <a:lvl1pPr marL="284163" indent="-284163">
              <a:lnSpc>
                <a:spcPts val="2000"/>
              </a:lnSpc>
              <a:spcBef>
                <a:spcPts val="0"/>
              </a:spcBef>
              <a:buSzPct val="70000"/>
              <a:buFont typeface="Wingdings 3" panose="05040102010807070707" pitchFamily="18" charset="2"/>
              <a:buChar char="t"/>
              <a:defRPr sz="2200" baseline="0">
                <a:solidFill>
                  <a:schemeClr val="tx1"/>
                </a:solidFill>
              </a:defRPr>
            </a:lvl1pPr>
            <a:lvl2pPr marL="284163" indent="0">
              <a:lnSpc>
                <a:spcPts val="2000"/>
              </a:lnSpc>
              <a:buFontTx/>
              <a:buNone/>
              <a:defRPr/>
            </a:lvl2pPr>
            <a:lvl3pPr marL="284163" indent="0">
              <a:buFontTx/>
              <a:buNone/>
              <a:defRPr/>
            </a:lvl3pPr>
            <a:lvl4pPr marL="284163" indent="0">
              <a:buFontTx/>
              <a:buNone/>
              <a:defRPr/>
            </a:lvl4pPr>
            <a:lvl5pPr marL="284163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a note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Line your note up with the corresponding code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736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Note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err="1">
              <a:solidFill>
                <a:schemeClr val="bg1"/>
              </a:solidFill>
              <a:latin typeface="Gotham Medium" panose="02000604030000020004" pitchFamily="50" charset="0"/>
            </a:endParaRP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706518" y="774700"/>
            <a:ext cx="4899175" cy="5597779"/>
          </a:xfrm>
        </p:spPr>
        <p:txBody>
          <a:bodyPr anchor="t"/>
          <a:lstStyle>
            <a:lvl1pPr marL="0" indent="0">
              <a:spcBef>
                <a:spcPts val="1800"/>
              </a:spcBef>
              <a:buNone/>
              <a:defRPr sz="2200">
                <a:solidFill>
                  <a:schemeClr val="tx1"/>
                </a:solidFill>
                <a:latin typeface="Roboto Mono" pitchFamily="2" charset="0"/>
                <a:ea typeface="Roboto Mono" pitchFamily="2" charset="0"/>
              </a:defRPr>
            </a:lvl1pPr>
            <a:lvl2pPr marL="297073" indent="0">
              <a:buNone/>
              <a:defRPr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2pPr>
            <a:lvl3pPr marL="596174" indent="0">
              <a:buNone/>
              <a:defRPr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3pPr>
            <a:lvl4pPr marL="883075" indent="0">
              <a:buNone/>
              <a:defRPr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4pPr>
            <a:lvl5pPr marL="1096720" indent="0">
              <a:buNone/>
              <a:defRPr>
                <a:solidFill>
                  <a:schemeClr val="bg1"/>
                </a:solidFill>
                <a:latin typeface="Roboto Mono" pitchFamily="2" charset="0"/>
                <a:ea typeface="Roboto Mono" pitchFamily="2" charset="0"/>
              </a:defRPr>
            </a:lvl5pPr>
          </a:lstStyle>
          <a:p>
            <a:pPr lvl="0"/>
            <a:r>
              <a:rPr lang="en-US" dirty="0"/>
              <a:t>Click to add code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6579126" y="774700"/>
            <a:ext cx="4901184" cy="5597779"/>
          </a:xfrm>
        </p:spPr>
        <p:txBody>
          <a:bodyPr/>
          <a:lstStyle>
            <a:lvl1pPr marL="284163" indent="-284163">
              <a:lnSpc>
                <a:spcPts val="2000"/>
              </a:lnSpc>
              <a:spcBef>
                <a:spcPts val="0"/>
              </a:spcBef>
              <a:buSzPct val="70000"/>
              <a:buFont typeface="Wingdings 3" panose="05040102010807070707" pitchFamily="18" charset="2"/>
              <a:buChar char="t"/>
              <a:defRPr sz="2200" baseline="0">
                <a:solidFill>
                  <a:schemeClr val="tx1"/>
                </a:solidFill>
              </a:defRPr>
            </a:lvl1pPr>
            <a:lvl2pPr marL="284163" indent="0">
              <a:lnSpc>
                <a:spcPts val="2000"/>
              </a:lnSpc>
              <a:buFontTx/>
              <a:buNone/>
              <a:defRPr/>
            </a:lvl2pPr>
            <a:lvl3pPr marL="284163" indent="0">
              <a:buFontTx/>
              <a:buNone/>
              <a:defRPr/>
            </a:lvl3pPr>
            <a:lvl4pPr marL="284163" indent="0">
              <a:buFontTx/>
              <a:buNone/>
              <a:defRPr/>
            </a:lvl4pPr>
            <a:lvl5pPr marL="284163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a note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Line your note up with the corresponding code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346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Title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73528" y="426704"/>
            <a:ext cx="3518807" cy="5990425"/>
          </a:xfrm>
        </p:spPr>
        <p:txBody>
          <a:bodyPr anchor="ctr"/>
          <a:lstStyle>
            <a:lvl1pPr algn="r">
              <a:defRPr sz="2400">
                <a:solidFill>
                  <a:schemeClr val="accent1"/>
                </a:solidFill>
                <a:latin typeface="+mn-lt"/>
              </a:defRPr>
            </a:lvl1pPr>
            <a:lvl2pPr marL="586003" indent="-288930" algn="r">
              <a:buFont typeface="Myriad Pro" panose="020B0503030403020204" pitchFamily="34" charset="0"/>
              <a:buChar char=" "/>
              <a:defRPr sz="2400" b="0" i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83074" indent="-286898" algn="r">
              <a:buFont typeface="Myriad Pro" panose="020B0503030403020204" pitchFamily="34" charset="0"/>
              <a:buChar char=" "/>
              <a:defRPr sz="2400" b="0" i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96724" indent="-213648" algn="r">
              <a:buFont typeface="Myriad Pro" panose="020B0503030403020204" pitchFamily="34" charset="0"/>
              <a:buChar char=" "/>
              <a:defRPr sz="2400" b="0" i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096722" indent="0" algn="r">
              <a:buFont typeface="Myriad Pro" panose="020B0503030403020204" pitchFamily="34" charset="0"/>
              <a:buNone/>
              <a:defRPr sz="2400" b="0" i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add short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584700" y="426704"/>
            <a:ext cx="0" cy="5990425"/>
          </a:xfrm>
          <a:prstGeom prst="line">
            <a:avLst/>
          </a:prstGeom>
          <a:ln>
            <a:solidFill>
              <a:schemeClr val="accent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4" hasCustomPrompt="1"/>
          </p:nvPr>
        </p:nvSpPr>
        <p:spPr>
          <a:xfrm>
            <a:off x="5069711" y="1598903"/>
            <a:ext cx="6273479" cy="3646025"/>
          </a:xfrm>
        </p:spPr>
        <p:txBody>
          <a:bodyPr anchor="ctr"/>
          <a:lstStyle>
            <a:lvl1pPr>
              <a:lnSpc>
                <a:spcPct val="100000"/>
              </a:lnSpc>
              <a:defRPr sz="3600" b="0" i="0">
                <a:latin typeface="+mj-lt"/>
                <a:ea typeface="Gotham Light" charset="0"/>
                <a:cs typeface="Gotham Light" charset="0"/>
              </a:defRPr>
            </a:lvl1pPr>
          </a:lstStyle>
          <a:p>
            <a:pPr lvl="0"/>
            <a:r>
              <a:rPr lang="en-US" dirty="0"/>
              <a:t>Click to Add Title or Click Icon to Add Graphic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-1463041" y="0"/>
            <a:ext cx="14630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0" dirty="0">
                <a:latin typeface="Gotham Medium" panose="02000604030000020004" pitchFamily="50" charset="0"/>
              </a:rPr>
              <a:t>This slide is </a:t>
            </a:r>
            <a:r>
              <a:rPr lang="en-US" sz="1400" b="1" dirty="0">
                <a:solidFill>
                  <a:schemeClr val="accent1"/>
                </a:solidFill>
                <a:latin typeface="Gotham Medium" panose="02000604030000020004" pitchFamily="50" charset="0"/>
              </a:rPr>
              <a:t>preset</a:t>
            </a:r>
            <a:r>
              <a:rPr lang="en-US" sz="1400" b="0" dirty="0">
                <a:solidFill>
                  <a:schemeClr val="accent1"/>
                </a:solidFill>
                <a:latin typeface="Gotham Medium" panose="02000604030000020004" pitchFamily="50" charset="0"/>
              </a:rPr>
              <a:t> </a:t>
            </a:r>
            <a:r>
              <a:rPr lang="en-US" sz="1400" b="0" dirty="0">
                <a:latin typeface="Gotham Medium" panose="02000604030000020004" pitchFamily="50" charset="0"/>
              </a:rPr>
              <a:t>with </a:t>
            </a:r>
            <a:r>
              <a:rPr lang="en-US" sz="1400" b="1" dirty="0">
                <a:solidFill>
                  <a:schemeClr val="accent1"/>
                </a:solidFill>
                <a:latin typeface="Gotham Medium" panose="02000604030000020004" pitchFamily="50" charset="0"/>
              </a:rPr>
              <a:t>animations</a:t>
            </a:r>
          </a:p>
        </p:txBody>
      </p:sp>
    </p:spTree>
    <p:extLst>
      <p:ext uri="{BB962C8B-B14F-4D97-AF65-F5344CB8AC3E}">
        <p14:creationId xmlns:p14="http://schemas.microsoft.com/office/powerpoint/2010/main" val="303169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Image |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037364" y="426704"/>
            <a:ext cx="6776355" cy="5990425"/>
          </a:xfrm>
        </p:spPr>
        <p:txBody>
          <a:bodyPr anchor="ctr"/>
          <a:lstStyle>
            <a:lvl1pPr algn="l">
              <a:lnSpc>
                <a:spcPct val="100000"/>
              </a:lnSpc>
              <a:defRPr sz="2400">
                <a:solidFill>
                  <a:schemeClr val="accent1"/>
                </a:solidFill>
                <a:latin typeface="+mn-lt"/>
              </a:defRPr>
            </a:lvl1pPr>
            <a:lvl2pPr algn="l">
              <a:defRPr sz="2400" b="0" i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l">
              <a:defRPr sz="2400" b="0" i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l">
              <a:defRPr sz="2400" b="0" i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l">
              <a:defRPr sz="2400" b="0" i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427163" indent="0">
              <a:buNone/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 marL="2286000" indent="0">
              <a:buNone/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Click to add longer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584700" y="426704"/>
            <a:ext cx="0" cy="5990425"/>
          </a:xfrm>
          <a:prstGeom prst="line">
            <a:avLst/>
          </a:prstGeom>
          <a:ln>
            <a:solidFill>
              <a:schemeClr val="accent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sz="quarter" idx="14" hasCustomPrompt="1"/>
          </p:nvPr>
        </p:nvSpPr>
        <p:spPr>
          <a:xfrm>
            <a:off x="358814" y="1598903"/>
            <a:ext cx="3773223" cy="3646025"/>
          </a:xfrm>
        </p:spPr>
        <p:txBody>
          <a:bodyPr anchor="ctr"/>
          <a:lstStyle>
            <a:lvl1pPr algn="r">
              <a:lnSpc>
                <a:spcPct val="100000"/>
              </a:lnSpc>
              <a:defRPr sz="3600" b="0" i="0">
                <a:latin typeface="+mj-lt"/>
                <a:ea typeface="Gotham Rounded Light" charset="0"/>
                <a:cs typeface="Gotham Rounded Light" charset="0"/>
              </a:defRPr>
            </a:lvl1pPr>
          </a:lstStyle>
          <a:p>
            <a:pPr lvl="0"/>
            <a:r>
              <a:rPr lang="en-US" dirty="0"/>
              <a:t>Click to Add Title or Click Icon to Add Graphic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-1463041" y="0"/>
            <a:ext cx="14630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0" dirty="0">
                <a:latin typeface="Gotham Medium" panose="02000604030000020004" pitchFamily="50" charset="0"/>
              </a:rPr>
              <a:t>This slide is </a:t>
            </a:r>
            <a:r>
              <a:rPr lang="en-US" sz="1400" b="1" dirty="0">
                <a:solidFill>
                  <a:schemeClr val="accent1"/>
                </a:solidFill>
                <a:latin typeface="Gotham Medium" panose="02000604030000020004" pitchFamily="50" charset="0"/>
              </a:rPr>
              <a:t>preset</a:t>
            </a:r>
            <a:r>
              <a:rPr lang="en-US" sz="1400" b="0" dirty="0">
                <a:solidFill>
                  <a:schemeClr val="accent1"/>
                </a:solidFill>
                <a:latin typeface="Gotham Medium" panose="02000604030000020004" pitchFamily="50" charset="0"/>
              </a:rPr>
              <a:t> </a:t>
            </a:r>
            <a:r>
              <a:rPr lang="en-US" sz="1400" b="0" dirty="0">
                <a:latin typeface="Gotham Medium" panose="02000604030000020004" pitchFamily="50" charset="0"/>
              </a:rPr>
              <a:t>with </a:t>
            </a:r>
            <a:r>
              <a:rPr lang="en-US" sz="1400" b="1" dirty="0">
                <a:solidFill>
                  <a:schemeClr val="accent1"/>
                </a:solidFill>
                <a:latin typeface="Gotham Medium" panose="02000604030000020004" pitchFamily="50" charset="0"/>
              </a:rPr>
              <a:t>animations</a:t>
            </a:r>
          </a:p>
        </p:txBody>
      </p:sp>
    </p:spTree>
    <p:extLst>
      <p:ext uri="{BB962C8B-B14F-4D97-AF65-F5344CB8AC3E}">
        <p14:creationId xmlns:p14="http://schemas.microsoft.com/office/powerpoint/2010/main" val="90400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6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7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8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2"/>
                      </p:to>
                    </p:animClr>
                  </p:subTnLst>
                </p:cTn>
              </p:par>
            </p:tnLst>
          </p:tmpl>
          <p:tmpl lvl="9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 userDrawn="1"/>
        </p:nvCxnSpPr>
        <p:spPr>
          <a:xfrm>
            <a:off x="6096000" y="1762125"/>
            <a:ext cx="0" cy="4645479"/>
          </a:xfrm>
          <a:prstGeom prst="line">
            <a:avLst/>
          </a:prstGeom>
          <a:ln>
            <a:solidFill>
              <a:schemeClr val="accent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06519" y="1762125"/>
            <a:ext cx="5152416" cy="438150"/>
          </a:xfrm>
        </p:spPr>
        <p:txBody>
          <a:bodyPr/>
          <a:lstStyle>
            <a:lvl1pPr algn="r">
              <a:defRPr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Compare item one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06518" y="2428876"/>
            <a:ext cx="5152417" cy="3978728"/>
          </a:xfrm>
        </p:spPr>
        <p:txBody>
          <a:bodyPr/>
          <a:lstStyle>
            <a:lvl1pPr marL="0" indent="0" algn="r">
              <a:lnSpc>
                <a:spcPct val="90000"/>
              </a:lnSpc>
              <a:buNone/>
              <a:defRPr sz="20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6333066" y="1762125"/>
            <a:ext cx="5152421" cy="438150"/>
          </a:xfrm>
        </p:spPr>
        <p:txBody>
          <a:bodyPr/>
          <a:lstStyle>
            <a:lvl1pPr algn="l">
              <a:defRPr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Compare item two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333066" y="2428876"/>
            <a:ext cx="5152422" cy="3978728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0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518" y="588391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>
            <a:lvl1pPr algn="ctr">
              <a:defRPr baseline="0">
                <a:latin typeface="+mj-lt"/>
              </a:defRPr>
            </a:lvl1pPr>
          </a:lstStyle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62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ortant Statem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/>
          <p:cNvSpPr>
            <a:spLocks noGrp="1"/>
          </p:cNvSpPr>
          <p:nvPr>
            <p:ph type="title" hasCustomPrompt="1"/>
          </p:nvPr>
        </p:nvSpPr>
        <p:spPr>
          <a:xfrm>
            <a:off x="2015067" y="1114004"/>
            <a:ext cx="8170333" cy="4629992"/>
          </a:xfrm>
          <a:noFill/>
          <a:ln>
            <a:noFill/>
          </a:ln>
        </p:spPr>
        <p:txBody>
          <a:bodyPr anchor="ctr">
            <a:normAutofit/>
          </a:bodyPr>
          <a:lstStyle>
            <a:lvl1pPr algn="ctr">
              <a:defRPr sz="4799" spc="-112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This is a short, important statement to bring attention to something.</a:t>
            </a:r>
          </a:p>
        </p:txBody>
      </p:sp>
    </p:spTree>
    <p:extLst>
      <p:ext uri="{BB962C8B-B14F-4D97-AF65-F5344CB8AC3E}">
        <p14:creationId xmlns:p14="http://schemas.microsoft.com/office/powerpoint/2010/main" val="1819286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/>
          <p:cNvSpPr>
            <a:spLocks noGrp="1"/>
          </p:cNvSpPr>
          <p:nvPr>
            <p:ph type="title" hasCustomPrompt="1"/>
          </p:nvPr>
        </p:nvSpPr>
        <p:spPr>
          <a:xfrm>
            <a:off x="1056444" y="1076327"/>
            <a:ext cx="10070239" cy="2720171"/>
          </a:xfrm>
        </p:spPr>
        <p:txBody>
          <a:bodyPr anchor="b">
            <a:normAutofit/>
          </a:bodyPr>
          <a:lstStyle>
            <a:lvl1pPr algn="l">
              <a:defRPr sz="4799" spc="-112" baseline="0">
                <a:solidFill>
                  <a:schemeClr val="accent4"/>
                </a:solidFill>
                <a:latin typeface="Gotham Light" pitchFamily="50" charset="0"/>
              </a:defRPr>
            </a:lvl1pPr>
          </a:lstStyle>
          <a:p>
            <a:r>
              <a:rPr lang="en-US" dirty="0"/>
              <a:t>“Click to add quote. Don’t forget quotation marks”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055981" y="3990976"/>
            <a:ext cx="10070513" cy="561975"/>
          </a:xfrm>
        </p:spPr>
        <p:txBody>
          <a:bodyPr/>
          <a:lstStyle>
            <a:lvl1pPr marL="0" indent="0">
              <a:buNone/>
              <a:defRPr sz="2400" b="0" i="0">
                <a:latin typeface="+mn-lt"/>
                <a:ea typeface="Gotham Medium" panose="02000604030000020004" pitchFamily="50" charset="0"/>
                <a:cs typeface="Gotham Medium" panose="02000604030000020004" pitchFamily="50" charset="0"/>
              </a:defRPr>
            </a:lvl1pPr>
          </a:lstStyle>
          <a:p>
            <a:pPr lvl="0"/>
            <a:r>
              <a:rPr lang="en-US" dirty="0"/>
              <a:t>Person Quoted</a:t>
            </a:r>
          </a:p>
        </p:txBody>
      </p:sp>
    </p:spTree>
    <p:extLst>
      <p:ext uri="{BB962C8B-B14F-4D97-AF65-F5344CB8AC3E}">
        <p14:creationId xmlns:p14="http://schemas.microsoft.com/office/powerpoint/2010/main" val="33652917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in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56444" y="3006660"/>
            <a:ext cx="10070239" cy="17251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799" b="0" i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definition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1056444" y="2071871"/>
            <a:ext cx="10070239" cy="833377"/>
          </a:xfrm>
        </p:spPr>
        <p:txBody>
          <a:bodyPr anchor="b">
            <a:normAutofit/>
          </a:bodyPr>
          <a:lstStyle>
            <a:lvl1pPr algn="l">
              <a:defRPr sz="4799" spc="-112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en-US" dirty="0"/>
              <a:t>Word to define</a:t>
            </a:r>
          </a:p>
        </p:txBody>
      </p:sp>
    </p:spTree>
    <p:extLst>
      <p:ext uri="{BB962C8B-B14F-4D97-AF65-F5344CB8AC3E}">
        <p14:creationId xmlns:p14="http://schemas.microsoft.com/office/powerpoint/2010/main" val="760927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9240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urse Module - 1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84D353-BD1A-7B84-3509-790665AA8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B8F2EC9-8EA9-A869-161E-4D716A37BF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865" y="614035"/>
            <a:ext cx="10814304" cy="2344695"/>
          </a:xfrm>
          <a:prstGeom prst="rect">
            <a:avLst/>
          </a:prstGeom>
        </p:spPr>
        <p:txBody>
          <a:bodyPr lIns="91440" rIns="91440" anchor="b">
            <a:noAutofit/>
          </a:bodyPr>
          <a:lstStyle>
            <a:lvl1pPr marL="0" indent="0">
              <a:lnSpc>
                <a:spcPct val="95000"/>
              </a:lnSpc>
              <a:buNone/>
              <a:defRPr sz="6667" b="1" i="0" spc="0" baseline="0">
                <a:latin typeface="PS TT Commons" panose="02000506040000020004" pitchFamily="2" charset="77"/>
              </a:defRPr>
            </a:lvl1pPr>
          </a:lstStyle>
          <a:p>
            <a:pPr lvl="0"/>
            <a:r>
              <a:rPr lang="en-US" dirty="0"/>
              <a:t>This is the Title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59C53AF7-47A0-9A16-38E6-8555D80AF6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2978" y="4882978"/>
            <a:ext cx="6386426" cy="405987"/>
          </a:xfrm>
          <a:prstGeom prst="rect">
            <a:avLst/>
          </a:prstGeom>
        </p:spPr>
        <p:txBody>
          <a:bodyPr lIns="91440" tIns="45720" rIns="91440" anchor="t">
            <a:noAutofit/>
          </a:bodyPr>
          <a:lstStyle>
            <a:lvl1pPr marL="0" indent="0">
              <a:buNone/>
              <a:defRPr sz="2400" b="1" i="0" spc="0">
                <a:solidFill>
                  <a:srgbClr val="FF1675"/>
                </a:solidFill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3D9C7C97-BF9B-BFEB-9B34-2E224502BA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2978" y="5284156"/>
            <a:ext cx="6386425" cy="455809"/>
          </a:xfrm>
          <a:prstGeom prst="rect">
            <a:avLst/>
          </a:prstGeom>
        </p:spPr>
        <p:txBody>
          <a:bodyPr lIns="91440" tIns="45720" anchor="t">
            <a:noAutofit/>
          </a:bodyPr>
          <a:lstStyle>
            <a:lvl1pPr marL="0" indent="0">
              <a:buNone/>
              <a:defRPr sz="1600" b="0" i="0" spc="0" baseline="0"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1pPr>
          </a:lstStyle>
          <a:p>
            <a:pPr lvl="0"/>
            <a:r>
              <a:rPr lang="en-US" dirty="0"/>
              <a:t>Author Title in Title Case</a:t>
            </a:r>
          </a:p>
        </p:txBody>
      </p:sp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6AFD0B5B-5E02-0083-31C6-9D79C5DDC4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2130" y="5606508"/>
            <a:ext cx="6387273" cy="550191"/>
          </a:xfrm>
          <a:prstGeom prst="rect">
            <a:avLst/>
          </a:prstGeom>
        </p:spPr>
        <p:txBody>
          <a:bodyPr lIns="91440" anchor="ctr">
            <a:noAutofit/>
          </a:bodyPr>
          <a:lstStyle>
            <a:lvl1pPr marL="0" indent="0">
              <a:buNone/>
              <a:defRPr sz="1467" b="0" i="0" spc="0" baseline="0"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1pPr>
          </a:lstStyle>
          <a:p>
            <a:pPr lvl="0"/>
            <a:r>
              <a:rPr lang="en-US" dirty="0">
                <a:effectLst/>
              </a:rPr>
              <a:t>@</a:t>
            </a:r>
            <a:r>
              <a:rPr lang="en-US" dirty="0" err="1">
                <a:effectLst/>
              </a:rPr>
              <a:t>socialmedia</a:t>
            </a:r>
            <a:r>
              <a:rPr lang="en-US" dirty="0">
                <a:effectLst/>
              </a:rPr>
              <a:t>   |   </a:t>
            </a:r>
            <a:r>
              <a:rPr lang="en-US" dirty="0" err="1">
                <a:effectLst/>
              </a:rPr>
              <a:t>www.authorsite.com</a:t>
            </a:r>
            <a:endParaRPr lang="en-US" dirty="0"/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98C36220-9667-C80F-3717-151CFBF71C67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87102" y="4737303"/>
            <a:ext cx="1377696" cy="137769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>
            <a:outerShdw blurRad="101600" dist="254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467" b="0" i="0">
                <a:latin typeface="PS TT Commons" charset="0"/>
                <a:ea typeface="PS TT Commons" charset="0"/>
                <a:cs typeface="PS TT Commons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A8E8F2-8844-93EF-3A96-1051AF7A5B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396" y="4737303"/>
            <a:ext cx="682027" cy="13776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6EFA61-5420-742A-1F68-69D5584E49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2260" y="5432973"/>
            <a:ext cx="1377695" cy="682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1F9E7B-A4E8-951A-7627-8FB5C40E507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30785" y="4737303"/>
            <a:ext cx="682027" cy="13776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FEF500-05B2-C56C-CD73-25E27008D27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09973" y="4737303"/>
            <a:ext cx="682027" cy="13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052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B8F0C09F-C2A7-7F2B-2697-4E4AA639F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6609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181600" y="542544"/>
            <a:ext cx="6461760" cy="5779008"/>
          </a:xfrm>
        </p:spPr>
        <p:txBody>
          <a:bodyPr anchor="ctr"/>
          <a:lstStyle>
            <a:lvl1pPr>
              <a:spcBef>
                <a:spcPts val="1800"/>
              </a:spcBef>
              <a:defRPr sz="2400">
                <a:solidFill>
                  <a:srgbClr val="FF1675"/>
                </a:solidFill>
                <a:latin typeface="PS TT Commons" panose="02000506040000020004" pitchFamily="2" charset="77"/>
              </a:defRPr>
            </a:lvl1pPr>
            <a:lvl2pPr>
              <a:defRPr sz="2400" b="0" i="0">
                <a:solidFill>
                  <a:srgbClr val="FF1675"/>
                </a:solidFill>
                <a:latin typeface="PS TT Commons" charset="0"/>
                <a:ea typeface="PS TT Commons" charset="0"/>
                <a:cs typeface="PS TT Commons" charset="0"/>
              </a:defRPr>
            </a:lvl2pPr>
            <a:lvl3pPr>
              <a:defRPr sz="2400" b="0" i="0">
                <a:solidFill>
                  <a:srgbClr val="FF1675"/>
                </a:solidFill>
                <a:latin typeface="PS TT Commons" charset="0"/>
                <a:ea typeface="PS TT Commons" charset="0"/>
                <a:cs typeface="PS TT Commons" charset="0"/>
              </a:defRPr>
            </a:lvl3pPr>
            <a:lvl4pPr>
              <a:defRPr sz="2400" b="0" i="0">
                <a:solidFill>
                  <a:srgbClr val="FF1675"/>
                </a:solidFill>
                <a:latin typeface="PS TT Commons" charset="0"/>
                <a:ea typeface="PS TT Commons" charset="0"/>
                <a:cs typeface="PS TT Commons" charset="0"/>
              </a:defRPr>
            </a:lvl4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5AED6E-4C85-046A-8502-A51487D830F9}"/>
              </a:ext>
            </a:extLst>
          </p:cNvPr>
          <p:cNvSpPr txBox="1"/>
          <p:nvPr userDrawn="1"/>
        </p:nvSpPr>
        <p:spPr>
          <a:xfrm>
            <a:off x="752476" y="1430258"/>
            <a:ext cx="3043633" cy="1171575"/>
          </a:xfrm>
          <a:prstGeom prst="rect">
            <a:avLst/>
          </a:prstGeom>
        </p:spPr>
        <p:txBody>
          <a:bodyPr vert="horz" wrap="square" lIns="0" tIns="21980" rIns="43959" bIns="21980" rtlCol="0" anchor="ctr" anchorCtr="0">
            <a:noAutofit/>
          </a:bodyPr>
          <a:lstStyle/>
          <a:p>
            <a:pPr marL="0" marR="0" indent="0" algn="ctr" defTabSz="293016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S TT Commons" panose="02000506040000020004" pitchFamily="2" charset="77"/>
                <a:ea typeface="PS TT Commons" charset="0"/>
                <a:cs typeface="PS TT Commons" charset="0"/>
              </a:rPr>
              <a:t>Overview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A677EA2-00BD-3907-BB00-DC08538DC8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7000" y="2678037"/>
            <a:ext cx="2956718" cy="236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855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r Image Left |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&#10;&#10;Description automatically generated">
            <a:extLst>
              <a:ext uri="{FF2B5EF4-FFF2-40B4-BE49-F238E27FC236}">
                <a16:creationId xmlns:a16="http://schemas.microsoft.com/office/drawing/2014/main" id="{810F88DA-BC99-E7AC-3188-1295368AA6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quarter" idx="14" hasCustomPrompt="1"/>
          </p:nvPr>
        </p:nvSpPr>
        <p:spPr>
          <a:xfrm>
            <a:off x="555414" y="469054"/>
            <a:ext cx="3801185" cy="5919895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3200" b="1" i="0"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1pPr>
          </a:lstStyle>
          <a:p>
            <a:pPr lvl="0"/>
            <a:r>
              <a:rPr lang="en-US" dirty="0"/>
              <a:t>Click to Add Title or Click Icon to Add Graphic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073227" y="469054"/>
            <a:ext cx="6509173" cy="5919895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2267" b="0" i="0" baseline="0">
                <a:solidFill>
                  <a:schemeClr val="tx1"/>
                </a:solidFill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1pPr>
            <a:lvl2pPr algn="l">
              <a:buSzPct val="100000"/>
              <a:defRPr sz="2267" b="0" i="0">
                <a:solidFill>
                  <a:schemeClr val="tx1"/>
                </a:solidFill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2pPr>
            <a:lvl3pPr marL="804374" indent="-208502" algn="l">
              <a:tabLst/>
              <a:defRPr sz="2267" b="0" i="0">
                <a:solidFill>
                  <a:schemeClr val="tx1"/>
                </a:solidFill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3pPr>
            <a:lvl4pPr marL="1072146" indent="-189451" algn="l">
              <a:tabLst/>
              <a:defRPr sz="2267" b="0" i="0">
                <a:solidFill>
                  <a:schemeClr val="tx1"/>
                </a:solidFill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4pPr>
            <a:lvl5pPr marL="1270064" indent="-173575" algn="l">
              <a:tabLst/>
              <a:defRPr sz="2267" b="0" i="0">
                <a:solidFill>
                  <a:schemeClr val="tx1"/>
                </a:solidFill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F333DE1-5695-C84C-941E-F354BB5137D1}"/>
              </a:ext>
            </a:extLst>
          </p:cNvPr>
          <p:cNvCxnSpPr>
            <a:cxnSpLocks/>
          </p:cNvCxnSpPr>
          <p:nvPr userDrawn="1"/>
        </p:nvCxnSpPr>
        <p:spPr>
          <a:xfrm>
            <a:off x="4714917" y="478143"/>
            <a:ext cx="0" cy="5919895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44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6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6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6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6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6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or Image Chunking: Three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644DF2E6-08B7-8A03-316D-253D55AE5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611459" y="2020388"/>
            <a:ext cx="3318693" cy="2438400"/>
          </a:xfrm>
          <a:prstGeom prst="rect">
            <a:avLst/>
          </a:prstGeom>
        </p:spPr>
        <p:txBody>
          <a:bodyPr lIns="182880" tIns="0" rIns="182880" bIns="0" anchor="ctr">
            <a:normAutofit/>
          </a:bodyPr>
          <a:lstStyle>
            <a:lvl1pPr marL="0" indent="0" algn="ctr">
              <a:buNone/>
              <a:defRPr sz="1867" b="0" i="0" baseline="0">
                <a:latin typeface="+mn-lt"/>
                <a:ea typeface="PS TT Commons Light" charset="0"/>
                <a:cs typeface="PS TT Commons Light" charset="0"/>
              </a:defRPr>
            </a:lvl1pPr>
            <a:lvl2pPr marL="396106" indent="0" algn="l">
              <a:buNone/>
              <a:defRPr sz="2933"/>
            </a:lvl2pPr>
            <a:lvl3pPr marL="794921" indent="0" algn="l">
              <a:buNone/>
              <a:defRPr sz="2933"/>
            </a:lvl3pPr>
            <a:lvl4pPr marL="1177464" indent="0" algn="l">
              <a:buNone/>
              <a:defRPr sz="2933"/>
            </a:lvl4pPr>
            <a:lvl5pPr marL="1462332" indent="0" algn="l">
              <a:buNone/>
              <a:defRPr sz="2933"/>
            </a:lvl5pPr>
          </a:lstStyle>
          <a:p>
            <a:pPr lvl="0"/>
            <a:r>
              <a:rPr lang="en-US" dirty="0"/>
              <a:t>To add image or icon, click the image icon or paste in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11460" y="4692603"/>
            <a:ext cx="3318692" cy="1655188"/>
          </a:xfrm>
          <a:prstGeom prst="rect">
            <a:avLst/>
          </a:prstGeom>
        </p:spPr>
        <p:txBody>
          <a:bodyPr lIns="182880" tIns="0" rIns="18288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267" b="0" i="0"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9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8261847" y="2020388"/>
            <a:ext cx="3318691" cy="2438400"/>
          </a:xfrm>
          <a:prstGeom prst="rect">
            <a:avLst/>
          </a:prstGeom>
        </p:spPr>
        <p:txBody>
          <a:bodyPr lIns="182880" tIns="0" rIns="182880" bIns="0" anchor="ctr">
            <a:normAutofit/>
          </a:bodyPr>
          <a:lstStyle>
            <a:lvl1pPr marL="0" indent="0" algn="ctr">
              <a:buNone/>
              <a:defRPr sz="1867" b="0" i="0" baseline="0">
                <a:latin typeface="+mn-lt"/>
                <a:ea typeface="PS TT Commons Light" charset="0"/>
                <a:cs typeface="PS TT Commons Light" charset="0"/>
              </a:defRPr>
            </a:lvl1pPr>
            <a:lvl2pPr marL="396106" indent="0" algn="l">
              <a:buNone/>
              <a:defRPr sz="2933"/>
            </a:lvl2pPr>
            <a:lvl3pPr marL="794921" indent="0" algn="l">
              <a:buNone/>
              <a:defRPr sz="2933"/>
            </a:lvl3pPr>
            <a:lvl4pPr marL="1177464" indent="0" algn="l">
              <a:buNone/>
              <a:defRPr sz="2933"/>
            </a:lvl4pPr>
            <a:lvl5pPr marL="1462332" indent="0" algn="l">
              <a:buNone/>
              <a:defRPr sz="2933"/>
            </a:lvl5pPr>
          </a:lstStyle>
          <a:p>
            <a:pPr lvl="0"/>
            <a:r>
              <a:rPr lang="en-US"/>
              <a:t>To add image or icon, click the image icon or paste in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261848" y="4692603"/>
            <a:ext cx="3318692" cy="1655188"/>
          </a:xfrm>
          <a:prstGeom prst="rect">
            <a:avLst/>
          </a:prstGeom>
        </p:spPr>
        <p:txBody>
          <a:bodyPr lIns="182880" tIns="0" rIns="18288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267" b="0" i="0"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7" hasCustomPrompt="1"/>
          </p:nvPr>
        </p:nvSpPr>
        <p:spPr>
          <a:xfrm>
            <a:off x="4436655" y="2020388"/>
            <a:ext cx="3318692" cy="2438400"/>
          </a:xfrm>
          <a:prstGeom prst="rect">
            <a:avLst/>
          </a:prstGeom>
        </p:spPr>
        <p:txBody>
          <a:bodyPr lIns="182880" tIns="0" rIns="182880" bIns="0" anchor="ctr">
            <a:normAutofit/>
          </a:bodyPr>
          <a:lstStyle>
            <a:lvl1pPr marL="0" indent="0" algn="ctr">
              <a:buNone/>
              <a:defRPr sz="1867" b="0" i="0" baseline="0">
                <a:latin typeface="+mn-lt"/>
                <a:ea typeface="PS TT Commons Light" charset="0"/>
                <a:cs typeface="PS TT Commons Light" charset="0"/>
              </a:defRPr>
            </a:lvl1pPr>
            <a:lvl2pPr marL="396106" indent="0" algn="l">
              <a:buNone/>
              <a:defRPr sz="2933"/>
            </a:lvl2pPr>
            <a:lvl3pPr marL="794921" indent="0" algn="l">
              <a:buNone/>
              <a:defRPr sz="2933"/>
            </a:lvl3pPr>
            <a:lvl4pPr marL="1177464" indent="0" algn="l">
              <a:buNone/>
              <a:defRPr sz="2933"/>
            </a:lvl4pPr>
            <a:lvl5pPr marL="1462332" indent="0" algn="l">
              <a:buNone/>
              <a:defRPr sz="2933"/>
            </a:lvl5pPr>
          </a:lstStyle>
          <a:p>
            <a:pPr lvl="0"/>
            <a:r>
              <a:rPr lang="en-US" dirty="0"/>
              <a:t>To add image or icon, click the image icon or paste in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436655" y="4692603"/>
            <a:ext cx="3318692" cy="1655188"/>
          </a:xfrm>
          <a:prstGeom prst="rect">
            <a:avLst/>
          </a:prstGeom>
        </p:spPr>
        <p:txBody>
          <a:bodyPr lIns="182880" tIns="0" rIns="18288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267" b="0" i="0">
                <a:latin typeface="PS TT Commons" panose="02000506040000020004" pitchFamily="2" charset="77"/>
                <a:ea typeface="PS TT Commons" panose="02000506040000020004" pitchFamily="2" charset="77"/>
                <a:cs typeface="PS TT Commons" panose="02000506040000020004" pitchFamily="2" charset="77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41CA7D7-C3E9-E44A-B659-2E6ECC983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460" y="570865"/>
            <a:ext cx="10969081" cy="543832"/>
          </a:xfrm>
          <a:prstGeom prst="rect">
            <a:avLst/>
          </a:prstGeom>
        </p:spPr>
        <p:txBody>
          <a:bodyPr/>
          <a:lstStyle>
            <a:lvl1pPr algn="l">
              <a:defRPr sz="3200" b="1" i="0"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Icon or Image Chunking: Three Items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2945ACA-7336-EE29-E82B-0B26A4893C6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05" y="6573309"/>
            <a:ext cx="6359525" cy="233891"/>
          </a:xfrm>
        </p:spPr>
        <p:txBody>
          <a:bodyPr/>
          <a:lstStyle>
            <a:lvl1pPr>
              <a:defRPr sz="933" b="0" i="0">
                <a:solidFill>
                  <a:srgbClr val="99DAFF"/>
                </a:solidFill>
                <a:latin typeface="PS TT Commons" panose="02000506040000020004" pitchFamily="2" charset="77"/>
              </a:defRPr>
            </a:lvl1pPr>
            <a:lvl2pPr marL="297080" indent="0">
              <a:buNone/>
              <a:defRPr sz="933"/>
            </a:lvl2pPr>
            <a:lvl3pPr marL="596192" indent="0">
              <a:buNone/>
              <a:defRPr sz="933"/>
            </a:lvl3pPr>
            <a:lvl4pPr marL="882673" indent="0">
              <a:buNone/>
              <a:defRPr sz="933"/>
            </a:lvl4pPr>
            <a:lvl5pPr marL="1096990" indent="0">
              <a:buNone/>
              <a:defRPr sz="933"/>
            </a:lvl5pPr>
          </a:lstStyle>
          <a:p>
            <a:pPr lvl="0"/>
            <a:r>
              <a:rPr lang="en-US" dirty="0"/>
              <a:t>Insert Citation for stock photography here</a:t>
            </a:r>
          </a:p>
        </p:txBody>
      </p:sp>
    </p:spTree>
    <p:extLst>
      <p:ext uri="{BB962C8B-B14F-4D97-AF65-F5344CB8AC3E}">
        <p14:creationId xmlns:p14="http://schemas.microsoft.com/office/powerpoint/2010/main" val="40068993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: Left-to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0D0C299C-AC37-73CD-F2F7-C8D32FA790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0E06CBE-D1A3-C14C-922F-06B2DC42C0F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11449" y="1679392"/>
            <a:ext cx="5257445" cy="759009"/>
          </a:xfrm>
          <a:prstGeom prst="roundRect">
            <a:avLst>
              <a:gd name="adj" fmla="val 13535"/>
            </a:avLst>
          </a:prstGeom>
          <a:solidFill>
            <a:schemeClr val="bg2">
              <a:lumMod val="90000"/>
            </a:schemeClr>
          </a:solidFill>
          <a:ln w="57150">
            <a:solidFill>
              <a:schemeClr val="bg2">
                <a:lumMod val="90000"/>
              </a:schemeClr>
            </a:solidFill>
          </a:ln>
        </p:spPr>
        <p:txBody>
          <a:bodyPr anchor="t"/>
          <a:lstStyle>
            <a:lvl1pPr algn="ctr">
              <a:defRPr sz="2267" b="1" i="0">
                <a:solidFill>
                  <a:schemeClr val="tx1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42C6A29-E574-D647-BC8D-0C0D804947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460" y="570865"/>
            <a:ext cx="10969081" cy="543832"/>
          </a:xfrm>
          <a:prstGeom prst="rect">
            <a:avLst/>
          </a:prstGeom>
        </p:spPr>
        <p:txBody>
          <a:bodyPr/>
          <a:lstStyle>
            <a:lvl1pPr algn="l">
              <a:defRPr sz="3200" b="1" i="0"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Click to Add Title in Title Case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89EABD0-A1DA-1B45-BDD0-B91E253F574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23105" y="1679392"/>
            <a:ext cx="5257445" cy="759009"/>
          </a:xfrm>
          <a:prstGeom prst="roundRect">
            <a:avLst>
              <a:gd name="adj" fmla="val 13535"/>
            </a:avLst>
          </a:prstGeom>
          <a:solidFill>
            <a:schemeClr val="bg2">
              <a:lumMod val="90000"/>
            </a:schemeClr>
          </a:solidFill>
          <a:ln w="57150">
            <a:solidFill>
              <a:schemeClr val="bg2">
                <a:lumMod val="90000"/>
              </a:schemeClr>
            </a:solidFill>
          </a:ln>
        </p:spPr>
        <p:txBody>
          <a:bodyPr anchor="t"/>
          <a:lstStyle>
            <a:lvl1pPr algn="ctr">
              <a:defRPr sz="2267" b="1" i="0">
                <a:solidFill>
                  <a:schemeClr val="tx1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FCB73FD-3CC5-3144-9363-459FDF06ED2A}"/>
              </a:ext>
            </a:extLst>
          </p:cNvPr>
          <p:cNvSpPr>
            <a:spLocks noGrp="1" noChangeAspect="1"/>
          </p:cNvSpPr>
          <p:nvPr>
            <p:ph sz="quarter" idx="23" hasCustomPrompt="1"/>
          </p:nvPr>
        </p:nvSpPr>
        <p:spPr>
          <a:xfrm>
            <a:off x="5694321" y="1518500"/>
            <a:ext cx="803358" cy="800205"/>
          </a:xfrm>
          <a:prstGeom prst="ellipse">
            <a:avLst/>
          </a:prstGeom>
          <a:solidFill>
            <a:schemeClr val="tx1"/>
          </a:solidFill>
          <a:ln w="57150">
            <a:noFill/>
          </a:ln>
        </p:spPr>
        <p:txBody>
          <a:bodyPr anchor="ctr"/>
          <a:lstStyle>
            <a:lvl1pPr marL="0" indent="0" algn="ctr">
              <a:buNone/>
              <a:defRPr sz="2267" b="1" i="0">
                <a:solidFill>
                  <a:schemeClr val="bg1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13901029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Chunking: Six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E3B50D61-6927-0F25-E6DE-22BFC0154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460" y="570865"/>
            <a:ext cx="10969081" cy="543832"/>
          </a:xfrm>
          <a:prstGeom prst="rect">
            <a:avLst/>
          </a:prstGeom>
        </p:spPr>
        <p:txBody>
          <a:bodyPr/>
          <a:lstStyle>
            <a:lvl1pPr algn="l">
              <a:defRPr sz="3200" b="1" i="0"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Click to Add Title in Title Case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530AAB8-D666-9B48-B7C8-2FFD1CBAE99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1459" y="2246185"/>
            <a:ext cx="3377184" cy="1645877"/>
          </a:xfrm>
          <a:prstGeom prst="roundRect">
            <a:avLst>
              <a:gd name="adj" fmla="val 5057"/>
            </a:avLst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algn="ctr">
              <a:defRPr sz="2400" b="0">
                <a:solidFill>
                  <a:srgbClr val="130F25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5010A34-BA84-D244-A39A-28A75A5DA8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407408" y="2246185"/>
            <a:ext cx="3377184" cy="1645877"/>
          </a:xfrm>
          <a:prstGeom prst="roundRect">
            <a:avLst>
              <a:gd name="adj" fmla="val 5057"/>
            </a:avLst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algn="ctr">
              <a:defRPr sz="2400" b="0">
                <a:solidFill>
                  <a:srgbClr val="130F25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58E3AC-8217-304A-A4FD-1875DA02110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203357" y="2246185"/>
            <a:ext cx="3377184" cy="1645877"/>
          </a:xfrm>
          <a:prstGeom prst="roundRect">
            <a:avLst>
              <a:gd name="adj" fmla="val 5057"/>
            </a:avLst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algn="ctr">
              <a:defRPr sz="2400" b="0">
                <a:solidFill>
                  <a:srgbClr val="130F25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16E8B9F-6E6E-9B4E-BEEA-E983079DF17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1459" y="4338407"/>
            <a:ext cx="3377184" cy="1645877"/>
          </a:xfrm>
          <a:prstGeom prst="roundRect">
            <a:avLst>
              <a:gd name="adj" fmla="val 5057"/>
            </a:avLst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algn="ctr">
              <a:defRPr sz="2400" b="0">
                <a:solidFill>
                  <a:srgbClr val="130F25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C9804D9-F51D-2F48-9251-4C5E0C757D5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407408" y="4338407"/>
            <a:ext cx="3377184" cy="1645877"/>
          </a:xfrm>
          <a:prstGeom prst="roundRect">
            <a:avLst>
              <a:gd name="adj" fmla="val 5057"/>
            </a:avLst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algn="ctr">
              <a:defRPr sz="2400" b="0">
                <a:solidFill>
                  <a:srgbClr val="130F25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39D13C7-6F8C-9D49-A4B5-6360E0C646D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203357" y="4338407"/>
            <a:ext cx="3377184" cy="1645877"/>
          </a:xfrm>
          <a:prstGeom prst="roundRect">
            <a:avLst>
              <a:gd name="adj" fmla="val 5057"/>
            </a:avLst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algn="ctr">
              <a:defRPr sz="2400" b="0">
                <a:solidFill>
                  <a:srgbClr val="130F25"/>
                </a:solidFill>
                <a:latin typeface="PS TT Commons" panose="02000506040000020004" pitchFamily="2" charset="77"/>
              </a:defRPr>
            </a:lvl1pPr>
          </a:lstStyle>
          <a:p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01796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Background pattern&#10;&#10;Description automatically generated">
            <a:extLst>
              <a:ext uri="{FF2B5EF4-FFF2-40B4-BE49-F238E27FC236}">
                <a16:creationId xmlns:a16="http://schemas.microsoft.com/office/drawing/2014/main" id="{3C41E128-DD3A-2BB4-83C2-840E62A70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660900" cy="6858000"/>
          </a:xfrm>
          <a:prstGeom prst="rect">
            <a:avLst/>
          </a:prstGeom>
        </p:spPr>
      </p:pic>
      <p:pic>
        <p:nvPicPr>
          <p:cNvPr id="5" name="Picture 4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374AC49A-B78E-9077-8FB8-8FB0A9F99B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1" y="0"/>
            <a:ext cx="0" cy="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181600" y="542544"/>
            <a:ext cx="6461760" cy="5779008"/>
          </a:xfrm>
        </p:spPr>
        <p:txBody>
          <a:bodyPr anchor="ctr"/>
          <a:lstStyle>
            <a:lvl1pPr>
              <a:defRPr sz="2400" b="0">
                <a:solidFill>
                  <a:schemeClr val="accent1"/>
                </a:solidFill>
                <a:latin typeface="PS TT Commons" panose="02000506040000020004" pitchFamily="2" charset="77"/>
              </a:defRPr>
            </a:lvl1pPr>
            <a:lvl2pPr>
              <a:defRPr sz="2400" b="0" i="0">
                <a:solidFill>
                  <a:schemeClr val="accent1"/>
                </a:solidFill>
                <a:latin typeface="PS TT Commons" charset="0"/>
                <a:ea typeface="PS TT Commons" charset="0"/>
                <a:cs typeface="PS TT Commons" charset="0"/>
              </a:defRPr>
            </a:lvl2pPr>
            <a:lvl3pPr>
              <a:defRPr sz="2400" b="0" i="0">
                <a:solidFill>
                  <a:schemeClr val="accent1"/>
                </a:solidFill>
                <a:latin typeface="PS TT Commons" charset="0"/>
                <a:ea typeface="PS TT Commons" charset="0"/>
                <a:cs typeface="PS TT Commons" charset="0"/>
              </a:defRPr>
            </a:lvl3pPr>
            <a:lvl4pPr>
              <a:defRPr sz="2400" b="0" i="0">
                <a:solidFill>
                  <a:schemeClr val="accent1"/>
                </a:solidFill>
                <a:latin typeface="PS TT Commons" charset="0"/>
                <a:ea typeface="PS TT Commons" charset="0"/>
                <a:cs typeface="PS TT Commons" charset="0"/>
              </a:defRPr>
            </a:lvl4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8205216" y="4389120"/>
            <a:ext cx="609600" cy="609600"/>
          </a:xfrm>
          <a:prstGeom prst="rect">
            <a:avLst/>
          </a:prstGeom>
        </p:spPr>
        <p:txBody>
          <a:bodyPr vert="horz" wrap="none" lIns="0" tIns="21980" rIns="43959" bIns="21980" rtlCol="0" anchor="b" anchorCtr="0">
            <a:noAutofit/>
          </a:bodyPr>
          <a:lstStyle/>
          <a:p>
            <a:pPr marL="0" marR="0" indent="0" algn="l" defTabSz="293016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50" b="0" i="0" u="none" strike="noStrike" kern="1200" cap="none" spc="0" normalizeH="0" baseline="0" noProof="0" dirty="0">
              <a:ln>
                <a:noFill/>
              </a:ln>
              <a:solidFill>
                <a:srgbClr val="E5E5E5">
                  <a:lumMod val="10000"/>
                </a:srgbClr>
              </a:solidFill>
              <a:effectLst/>
              <a:uLnTx/>
              <a:uFillTx/>
              <a:latin typeface="PS TT Commons" charset="0"/>
              <a:ea typeface="PS TT Commons" charset="0"/>
              <a:cs typeface="PS TT Commons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C639D8-8527-D3D3-48F7-A8B1811CD618}"/>
              </a:ext>
            </a:extLst>
          </p:cNvPr>
          <p:cNvSpPr/>
          <p:nvPr userDrawn="1"/>
        </p:nvSpPr>
        <p:spPr>
          <a:xfrm>
            <a:off x="4631345" y="-851469"/>
            <a:ext cx="4776604" cy="78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219232">
              <a:lnSpc>
                <a:spcPct val="150000"/>
              </a:lnSpc>
            </a:pPr>
            <a:r>
              <a:rPr lang="en-US" sz="1600" b="0" i="0" dirty="0">
                <a:solidFill>
                  <a:srgbClr val="130F25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This bullet list is </a:t>
            </a:r>
            <a:r>
              <a:rPr lang="en-US" sz="1600" b="1" i="0" dirty="0">
                <a:solidFill>
                  <a:schemeClr val="accent2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preset</a:t>
            </a:r>
            <a:r>
              <a:rPr lang="en-US" sz="1600" b="0" i="0" dirty="0">
                <a:solidFill>
                  <a:srgbClr val="130F25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 with</a:t>
            </a:r>
            <a:r>
              <a:rPr lang="en-US" sz="1600" b="0" i="0" baseline="0" dirty="0">
                <a:solidFill>
                  <a:srgbClr val="130F25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 </a:t>
            </a:r>
            <a:r>
              <a:rPr lang="en-US" sz="1600" b="1" i="0" dirty="0">
                <a:solidFill>
                  <a:schemeClr val="accent2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animations</a:t>
            </a:r>
          </a:p>
          <a:p>
            <a:pPr marL="0" marR="0" lvl="0" indent="0" algn="l" defTabSz="1219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dirty="0">
                <a:solidFill>
                  <a:schemeClr val="bg2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This bullet list is </a:t>
            </a:r>
            <a:r>
              <a:rPr lang="en-US" sz="1600" b="1" i="0" dirty="0">
                <a:solidFill>
                  <a:schemeClr val="accent2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preset</a:t>
            </a:r>
            <a:r>
              <a:rPr lang="en-US" sz="1600" b="1" i="0" dirty="0">
                <a:solidFill>
                  <a:srgbClr val="F05A28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 </a:t>
            </a:r>
            <a:r>
              <a:rPr lang="en-US" sz="1600" b="0" i="0" dirty="0">
                <a:solidFill>
                  <a:schemeClr val="bg2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with</a:t>
            </a:r>
            <a:r>
              <a:rPr lang="en-US" sz="1600" b="1" i="0" baseline="0" dirty="0">
                <a:solidFill>
                  <a:srgbClr val="404040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 </a:t>
            </a:r>
            <a:r>
              <a:rPr lang="en-US" sz="1600" b="1" i="0" dirty="0">
                <a:solidFill>
                  <a:schemeClr val="accent2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animations</a:t>
            </a:r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F6A29D7-0E7E-E94E-E29E-B1227C0669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2737" y="2698759"/>
            <a:ext cx="2953617" cy="23628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FC99F2E-2BA3-80BF-553F-58080AA1626A}"/>
              </a:ext>
            </a:extLst>
          </p:cNvPr>
          <p:cNvSpPr txBox="1"/>
          <p:nvPr userDrawn="1"/>
        </p:nvSpPr>
        <p:spPr>
          <a:xfrm>
            <a:off x="752476" y="1430258"/>
            <a:ext cx="3043633" cy="1171575"/>
          </a:xfrm>
          <a:prstGeom prst="rect">
            <a:avLst/>
          </a:prstGeom>
        </p:spPr>
        <p:txBody>
          <a:bodyPr vert="horz" wrap="square" lIns="0" tIns="21980" rIns="43959" bIns="21980" rtlCol="0" anchor="ctr" anchorCtr="0">
            <a:noAutofit/>
          </a:bodyPr>
          <a:lstStyle/>
          <a:p>
            <a:pPr marL="0" marR="0" indent="0" algn="ctr" defTabSz="293016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S TT Commons" panose="02000506040000020004" pitchFamily="2" charset="77"/>
                <a:ea typeface="PS TT Commons" charset="0"/>
                <a:cs typeface="PS TT Commons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78539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B183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 bldLvl="5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5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5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5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5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B1834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5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1"/>
                      </p:to>
                    </p:animClr>
                  </p:sub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B8F0C09F-C2A7-7F2B-2697-4E4AA639F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6609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181600" y="542544"/>
            <a:ext cx="6461760" cy="5779008"/>
          </a:xfrm>
        </p:spPr>
        <p:txBody>
          <a:bodyPr anchor="ctr"/>
          <a:lstStyle>
            <a:lvl1pPr>
              <a:spcBef>
                <a:spcPts val="1800"/>
              </a:spcBef>
              <a:defRPr sz="2400">
                <a:solidFill>
                  <a:schemeClr val="accent1"/>
                </a:solidFill>
                <a:latin typeface="PS TT Commons" panose="02000506040000020004" pitchFamily="2" charset="77"/>
              </a:defRPr>
            </a:lvl1pPr>
            <a:lvl2pPr>
              <a:defRPr sz="2400" b="0" i="0">
                <a:solidFill>
                  <a:schemeClr val="accent1"/>
                </a:solidFill>
                <a:latin typeface="PS TT Commons" charset="0"/>
                <a:ea typeface="PS TT Commons" charset="0"/>
                <a:cs typeface="PS TT Commons" charset="0"/>
              </a:defRPr>
            </a:lvl2pPr>
            <a:lvl3pPr>
              <a:defRPr sz="2400" b="0" i="0">
                <a:solidFill>
                  <a:schemeClr val="accent1"/>
                </a:solidFill>
                <a:latin typeface="PS TT Commons" charset="0"/>
                <a:ea typeface="PS TT Commons" charset="0"/>
                <a:cs typeface="PS TT Commons" charset="0"/>
              </a:defRPr>
            </a:lvl3pPr>
            <a:lvl4pPr>
              <a:defRPr sz="2400" b="0" i="0">
                <a:solidFill>
                  <a:schemeClr val="accent1"/>
                </a:solidFill>
                <a:latin typeface="PS TT Commons" charset="0"/>
                <a:ea typeface="PS TT Commons" charset="0"/>
                <a:cs typeface="PS TT Commons" charset="0"/>
              </a:defRPr>
            </a:lvl4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8D509A-F5B6-A248-2248-3B80996F8EF0}"/>
              </a:ext>
            </a:extLst>
          </p:cNvPr>
          <p:cNvSpPr/>
          <p:nvPr userDrawn="1"/>
        </p:nvSpPr>
        <p:spPr>
          <a:xfrm>
            <a:off x="4631345" y="-851469"/>
            <a:ext cx="4776604" cy="78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219232">
              <a:lnSpc>
                <a:spcPct val="150000"/>
              </a:lnSpc>
            </a:pPr>
            <a:r>
              <a:rPr lang="en-US" sz="1600" b="0" i="0" dirty="0">
                <a:solidFill>
                  <a:srgbClr val="130F25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This bullet list is </a:t>
            </a:r>
            <a:r>
              <a:rPr lang="en-US" sz="1600" b="1" i="0" dirty="0">
                <a:solidFill>
                  <a:schemeClr val="accent2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preset</a:t>
            </a:r>
            <a:r>
              <a:rPr lang="en-US" sz="1600" b="0" i="0" dirty="0">
                <a:solidFill>
                  <a:srgbClr val="130F25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 with</a:t>
            </a:r>
            <a:r>
              <a:rPr lang="en-US" sz="1600" b="0" i="0" baseline="0" dirty="0">
                <a:solidFill>
                  <a:srgbClr val="130F25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 </a:t>
            </a:r>
            <a:r>
              <a:rPr lang="en-US" sz="1600" b="1" i="0" dirty="0">
                <a:solidFill>
                  <a:schemeClr val="accent2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animations</a:t>
            </a:r>
          </a:p>
          <a:p>
            <a:pPr marL="0" marR="0" lvl="0" indent="0" algn="l" defTabSz="12192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dirty="0">
                <a:solidFill>
                  <a:schemeClr val="bg2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This bullet list is </a:t>
            </a:r>
            <a:r>
              <a:rPr lang="en-US" sz="1600" b="1" i="0" dirty="0">
                <a:solidFill>
                  <a:schemeClr val="accent2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preset</a:t>
            </a:r>
            <a:r>
              <a:rPr lang="en-US" sz="1600" b="1" i="0" dirty="0">
                <a:solidFill>
                  <a:srgbClr val="F05A28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 </a:t>
            </a:r>
            <a:r>
              <a:rPr lang="en-US" sz="1600" b="0" i="0" dirty="0">
                <a:solidFill>
                  <a:schemeClr val="bg2"/>
                </a:solidFill>
                <a:latin typeface="PS TT Commons" panose="02000506040000020004" pitchFamily="2" charset="77"/>
                <a:ea typeface="PS TT Commons DemiBold" charset="0"/>
                <a:cs typeface="PS TT Commons DemiBold" charset="0"/>
              </a:rPr>
              <a:t>with</a:t>
            </a:r>
            <a:r>
              <a:rPr lang="en-US" sz="1600" b="1" i="0" baseline="0" dirty="0">
                <a:solidFill>
                  <a:srgbClr val="404040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 </a:t>
            </a:r>
            <a:r>
              <a:rPr lang="en-US" sz="1600" b="1" i="0" dirty="0">
                <a:solidFill>
                  <a:schemeClr val="accent2"/>
                </a:solidFill>
                <a:latin typeface="PS TT Commons DemiBold" charset="0"/>
                <a:ea typeface="PS TT Commons DemiBold" charset="0"/>
                <a:cs typeface="PS TT Commons DemiBold" charset="0"/>
              </a:rPr>
              <a:t>animations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5AED6E-4C85-046A-8502-A51487D830F9}"/>
              </a:ext>
            </a:extLst>
          </p:cNvPr>
          <p:cNvSpPr txBox="1"/>
          <p:nvPr userDrawn="1"/>
        </p:nvSpPr>
        <p:spPr>
          <a:xfrm>
            <a:off x="752476" y="1430258"/>
            <a:ext cx="3043633" cy="1171575"/>
          </a:xfrm>
          <a:prstGeom prst="rect">
            <a:avLst/>
          </a:prstGeom>
        </p:spPr>
        <p:txBody>
          <a:bodyPr vert="horz" wrap="square" lIns="0" tIns="21980" rIns="43959" bIns="21980" rtlCol="0" anchor="ctr" anchorCtr="0">
            <a:noAutofit/>
          </a:bodyPr>
          <a:lstStyle/>
          <a:p>
            <a:pPr marL="0" marR="0" indent="0" algn="ctr" defTabSz="293016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PS TT Commons" charset="0"/>
                <a:cs typeface="PS TT Commons" charset="0"/>
              </a:rPr>
              <a:t>Summary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4673F41-9FEE-27A0-8197-1875F27EA0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7000" y="2678037"/>
            <a:ext cx="2956718" cy="236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44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30F2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30F2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30F2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30F2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30F2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30F25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30F25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30F25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130F25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tx1"/>
                      </p:to>
                    </p:animClr>
                  </p:sub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518" y="1430900"/>
            <a:ext cx="10778971" cy="49434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6518" y="505084"/>
            <a:ext cx="10778971" cy="437131"/>
          </a:xfrm>
          <a:prstGeom prst="rect">
            <a:avLst/>
          </a:prstGeom>
        </p:spPr>
        <p:txBody>
          <a:bodyPr vert="horz" lIns="0" tIns="43960" rIns="87919" bIns="43960" rtlCol="0" anchor="t" anchorCtr="0">
            <a:noAutofit/>
          </a:bodyPr>
          <a:lstStyle/>
          <a:p>
            <a:r>
              <a:rPr lang="en-US" dirty="0"/>
              <a:t>Click to Add Slide Title in </a:t>
            </a:r>
            <a:r>
              <a:rPr lang="en-US" dirty="0" err="1"/>
              <a:t>Titlecase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7" cstate="print">
            <a:alphaModFix amt="60000"/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253" y="6184729"/>
            <a:ext cx="449824" cy="449824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449375" y="6204300"/>
            <a:ext cx="1946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alpha val="25000"/>
                  </a:schemeClr>
                </a:solidFill>
              </a:rPr>
              <a:t>Author Audition</a:t>
            </a:r>
          </a:p>
        </p:txBody>
      </p:sp>
    </p:spTree>
    <p:extLst>
      <p:ext uri="{BB962C8B-B14F-4D97-AF65-F5344CB8AC3E}">
        <p14:creationId xmlns:p14="http://schemas.microsoft.com/office/powerpoint/2010/main" val="406791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dt="0"/>
  <p:txStyles>
    <p:titleStyle>
      <a:lvl1pPr algn="ctr" defTabSz="586003" rtl="0" eaLnBrk="1" latinLnBrk="0" hangingPunct="1">
        <a:lnSpc>
          <a:spcPct val="85000"/>
        </a:lnSpc>
        <a:spcBef>
          <a:spcPct val="0"/>
        </a:spcBef>
        <a:buNone/>
        <a:defRPr sz="3600" b="0" i="0" kern="1200" cap="none" baseline="0">
          <a:solidFill>
            <a:schemeClr val="tx1"/>
          </a:solidFill>
          <a:latin typeface="+mj-lt"/>
          <a:ea typeface="Gotham Light" charset="0"/>
          <a:cs typeface="Gotham Light" charset="0"/>
        </a:defRPr>
      </a:lvl1pPr>
    </p:titleStyle>
    <p:bodyStyle>
      <a:lvl1pPr marL="57150" indent="-57150" algn="l" defTabSz="586003" rtl="0" eaLnBrk="1" latinLnBrk="0" hangingPunct="1">
        <a:lnSpc>
          <a:spcPct val="100000"/>
        </a:lnSpc>
        <a:spcBef>
          <a:spcPts val="1800"/>
        </a:spcBef>
        <a:buClrTx/>
        <a:buSzPct val="75000"/>
        <a:buFont typeface="Myriad Pro" panose="020B0503030403020204" pitchFamily="34" charset="0"/>
        <a:buChar char=" "/>
        <a:defRPr sz="2400" b="0" i="0" kern="1200">
          <a:solidFill>
            <a:schemeClr val="tx1"/>
          </a:solidFill>
          <a:latin typeface="+mn-lt"/>
          <a:ea typeface="Gotham Medium" panose="02000604030000020004" pitchFamily="50" charset="0"/>
          <a:cs typeface="Gotham Medium" panose="02000604030000020004" pitchFamily="50" charset="0"/>
        </a:defRPr>
      </a:lvl1pPr>
      <a:lvl2pPr marL="586003" indent="-288930" algn="l" defTabSz="586003" rtl="0" eaLnBrk="1" latinLnBrk="0" hangingPunct="1">
        <a:lnSpc>
          <a:spcPct val="100000"/>
        </a:lnSpc>
        <a:spcBef>
          <a:spcPts val="600"/>
        </a:spcBef>
        <a:buClrTx/>
        <a:buSzPct val="75000"/>
        <a:buFont typeface="Lucida Grande"/>
        <a:buChar char="-"/>
        <a:defRPr sz="24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83074" indent="-286898" algn="l" defTabSz="586003" rtl="0" eaLnBrk="1" latinLnBrk="0" hangingPunct="1">
        <a:lnSpc>
          <a:spcPct val="100000"/>
        </a:lnSpc>
        <a:spcBef>
          <a:spcPts val="600"/>
        </a:spcBef>
        <a:buClrTx/>
        <a:buSzPct val="75000"/>
        <a:buFont typeface="Lucida Grande"/>
        <a:buChar char="•"/>
        <a:defRPr sz="24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50" indent="-317500" algn="l" defTabSz="586003" rtl="0" eaLnBrk="1" latinLnBrk="0" hangingPunct="1">
        <a:lnSpc>
          <a:spcPct val="100000"/>
        </a:lnSpc>
        <a:spcBef>
          <a:spcPts val="600"/>
        </a:spcBef>
        <a:buClrTx/>
        <a:buSzPct val="75000"/>
        <a:buFont typeface="Wingdings" panose="05000000000000000000" pitchFamily="2" charset="2"/>
        <a:buChar char="§"/>
        <a:defRPr sz="2400" b="0" i="0" kern="1200" baseline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371600" indent="-274638" algn="l" defTabSz="586003" rtl="0" eaLnBrk="1" latinLnBrk="0" hangingPunct="1">
        <a:lnSpc>
          <a:spcPct val="100000"/>
        </a:lnSpc>
        <a:spcBef>
          <a:spcPts val="600"/>
        </a:spcBef>
        <a:buClrTx/>
        <a:buSzPct val="75000"/>
        <a:buFont typeface="Myriad Pro Light" panose="020B0403030403020204" pitchFamily="34" charset="0"/>
        <a:buChar char="-"/>
        <a:tabLst/>
        <a:defRPr sz="2400" b="0" i="0" kern="1200" baseline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19263" indent="-292100" algn="l" defTabSz="586003" rtl="0" eaLnBrk="1" latinLnBrk="0" hangingPunct="1">
        <a:spcBef>
          <a:spcPts val="448"/>
        </a:spcBef>
        <a:buClr>
          <a:schemeClr val="tx1"/>
        </a:buClr>
        <a:buSzPct val="70000"/>
        <a:buFont typeface="Montserrat"/>
        <a:buChar char=" "/>
        <a:defRPr lang="en-US" sz="2400" b="0" i="0" kern="1200" baseline="0" dirty="0" smtClean="0">
          <a:solidFill>
            <a:srgbClr val="404040"/>
          </a:solidFill>
          <a:effectLst/>
          <a:latin typeface="Tahoma" panose="020B0604030504040204" pitchFamily="34" charset="0"/>
          <a:ea typeface="+mn-ea"/>
          <a:cs typeface="Arial"/>
        </a:defRPr>
      </a:lvl6pPr>
      <a:lvl7pPr marL="2003425" indent="-288925" algn="l" defTabSz="586003" rtl="0" eaLnBrk="1" latinLnBrk="0" hangingPunct="1">
        <a:spcBef>
          <a:spcPct val="20000"/>
        </a:spcBef>
        <a:buSzPct val="70000"/>
        <a:buFont typeface="Montserrat"/>
        <a:buChar char=" "/>
        <a:defRPr lang="en-US" sz="2400" kern="1200" dirty="0" smtClean="0">
          <a:solidFill>
            <a:srgbClr val="404040"/>
          </a:solidFill>
          <a:effectLst/>
          <a:latin typeface="Tahoma" panose="020B0604030504040204" pitchFamily="34" charset="0"/>
          <a:ea typeface="+mn-ea"/>
          <a:cs typeface="+mn-cs"/>
        </a:defRPr>
      </a:lvl7pPr>
      <a:lvl8pPr marL="2286000" indent="-282575" algn="l" defTabSz="586003" rtl="0" eaLnBrk="1" latinLnBrk="0" hangingPunct="1">
        <a:spcBef>
          <a:spcPct val="20000"/>
        </a:spcBef>
        <a:buSzPct val="70000"/>
        <a:buFont typeface="Montserrat"/>
        <a:buChar char=" "/>
        <a:defRPr lang="en-US" sz="2400" kern="1200" dirty="0" smtClean="0">
          <a:solidFill>
            <a:srgbClr val="404040"/>
          </a:solidFill>
          <a:effectLst/>
          <a:latin typeface="Tahoma" panose="020B0604030504040204" pitchFamily="34" charset="0"/>
          <a:ea typeface="+mn-ea"/>
          <a:cs typeface="+mn-cs"/>
        </a:defRPr>
      </a:lvl8pPr>
      <a:lvl9pPr marL="2571750" indent="-285750" algn="l" defTabSz="586003" rtl="0" eaLnBrk="1" latinLnBrk="0" hangingPunct="1">
        <a:spcBef>
          <a:spcPct val="20000"/>
        </a:spcBef>
        <a:buSzPct val="70000"/>
        <a:buFont typeface="Montserrat"/>
        <a:buChar char=" "/>
        <a:defRPr lang="en-US" sz="2400" kern="1200" baseline="0" dirty="0" smtClean="0">
          <a:solidFill>
            <a:srgbClr val="404040"/>
          </a:solidFill>
          <a:effectLst/>
          <a:latin typeface="Tahoma" panose="020B060403050404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003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007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009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013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017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16021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02023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88028" algn="l" defTabSz="58600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uralsight.com/teach/resource/auditions" TargetMode="Externa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>
          <a:xfrm>
            <a:off x="4822996" y="5706529"/>
            <a:ext cx="275526" cy="483072"/>
          </a:xfrm>
          <a:prstGeom prst="rect">
            <a:avLst/>
          </a:prstGeom>
          <a:solidFill>
            <a:srgbClr val="FF7B01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80" tIns="182880" rIns="182880" bIns="182880" rtlCol="0" anchor="ctr"/>
          <a:lstStyle/>
          <a:p>
            <a:pPr algn="ctr">
              <a:spcBef>
                <a:spcPts val="600"/>
              </a:spcBef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-653140" y="5706529"/>
            <a:ext cx="5660572" cy="483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80" tIns="182880" rIns="182880" bIns="182880" rtlCol="0" anchor="ctr"/>
          <a:lstStyle/>
          <a:p>
            <a:pPr algn="ctr">
              <a:spcBef>
                <a:spcPts val="600"/>
              </a:spcBef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3442" y="1344571"/>
            <a:ext cx="115472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pc="300" dirty="0">
                <a:solidFill>
                  <a:schemeClr val="bg1"/>
                </a:solidFill>
                <a:latin typeface="PS TT Commons" panose="02000506040000020004" pitchFamily="2" charset="77"/>
                <a:ea typeface="Tahoma" charset="0"/>
                <a:cs typeface="Tahoma" charset="0"/>
              </a:rPr>
              <a:t>This slide deck template is for Pluralsight </a:t>
            </a:r>
            <a:r>
              <a:rPr lang="en-US" sz="2000" b="1" spc="300" dirty="0">
                <a:solidFill>
                  <a:srgbClr val="FF7B01"/>
                </a:solidFill>
                <a:latin typeface="PS TT Commons" panose="02000506040000020004" pitchFamily="2" charset="77"/>
                <a:ea typeface="Tahoma" charset="0"/>
                <a:cs typeface="Tahoma" charset="0"/>
              </a:rPr>
              <a:t>audition</a:t>
            </a:r>
            <a:r>
              <a:rPr lang="en-US" sz="2000" b="1" spc="300" dirty="0">
                <a:solidFill>
                  <a:srgbClr val="FF7100"/>
                </a:solidFill>
                <a:latin typeface="PS TT Commons" panose="02000506040000020004" pitchFamily="2" charset="77"/>
                <a:ea typeface="Tahoma" charset="0"/>
                <a:cs typeface="Tahoma" charset="0"/>
              </a:rPr>
              <a:t> purposes </a:t>
            </a:r>
            <a:r>
              <a:rPr lang="en-US" sz="2000" spc="300" dirty="0">
                <a:solidFill>
                  <a:schemeClr val="bg1"/>
                </a:solidFill>
                <a:latin typeface="PS TT Commons" panose="02000506040000020004" pitchFamily="2" charset="77"/>
                <a:ea typeface="Tahoma" charset="0"/>
                <a:cs typeface="Tahoma" charset="0"/>
              </a:rPr>
              <a:t>only.</a:t>
            </a:r>
            <a:br>
              <a:rPr lang="en-US" sz="2000" spc="300" dirty="0">
                <a:solidFill>
                  <a:schemeClr val="bg1"/>
                </a:solidFill>
                <a:latin typeface="PS TT Commons" panose="02000506040000020004" pitchFamily="2" charset="77"/>
                <a:ea typeface="Tahoma" charset="0"/>
                <a:cs typeface="Tahoma" charset="0"/>
              </a:rPr>
            </a:br>
            <a:r>
              <a:rPr lang="en-US" sz="2000" spc="300" dirty="0">
                <a:solidFill>
                  <a:schemeClr val="bg1"/>
                </a:solidFill>
                <a:latin typeface="PS TT Commons" panose="02000506040000020004" pitchFamily="2" charset="77"/>
                <a:ea typeface="Tahoma" charset="0"/>
                <a:cs typeface="Tahoma" charset="0"/>
              </a:rPr>
              <a:t>If approved, you’ll receive a new slide deck for actual course production. </a:t>
            </a:r>
            <a:endParaRPr lang="en-US" sz="2000" spc="300" dirty="0">
              <a:latin typeface="PS TT Commons" panose="02000506040000020004" pitchFamily="2" charset="77"/>
              <a:ea typeface="Tahoma" charset="0"/>
              <a:cs typeface="Tahoma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0409" y="5784006"/>
            <a:ext cx="40754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Please </a:t>
            </a:r>
            <a:r>
              <a:rPr lang="en-US" sz="1400" b="1" dirty="0">
                <a:solidFill>
                  <a:srgbClr val="FF7100"/>
                </a:solidFill>
                <a:latin typeface="Tahoma" charset="0"/>
                <a:ea typeface="Tahoma" charset="0"/>
                <a:cs typeface="Tahoma" charset="0"/>
              </a:rPr>
              <a:t>delete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this helper slide before recording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03442" y="681339"/>
            <a:ext cx="6333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25"/>
            <a:r>
              <a:rPr lang="en-US" sz="3200" b="1" dirty="0">
                <a:solidFill>
                  <a:srgbClr val="FF7B01"/>
                </a:solidFill>
                <a:latin typeface="PS TT Commons" panose="02000506040000020004" pitchFamily="2" charset="77"/>
                <a:ea typeface="Tahoma" charset="0"/>
                <a:cs typeface="Tahoma" charset="0"/>
              </a:rPr>
              <a:t>Pluralsight Audition Template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527472" y="2211004"/>
            <a:ext cx="11214585" cy="1"/>
          </a:xfrm>
          <a:prstGeom prst="line">
            <a:avLst/>
          </a:prstGeom>
          <a:ln w="25400">
            <a:gradFill>
              <a:gsLst>
                <a:gs pos="0">
                  <a:srgbClr val="FF7B01"/>
                </a:gs>
                <a:gs pos="100000">
                  <a:srgbClr val="EC0D7D"/>
                </a:gs>
              </a:gsLst>
              <a:lin ang="4800000" scaled="0"/>
            </a:gra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24" y="5784006"/>
            <a:ext cx="281332" cy="26762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131" y="2851116"/>
            <a:ext cx="4365403" cy="1290580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5449002" y="3278341"/>
            <a:ext cx="709304" cy="709304"/>
          </a:xfrm>
          <a:prstGeom prst="ellipse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225"/>
            <a:endParaRPr lang="en-US" dirty="0" err="1">
              <a:solidFill>
                <a:srgbClr val="FFFFFF"/>
              </a:solidFill>
              <a:latin typeface="Gotham Medium" panose="02000604030000020004" pitchFamily="50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052" y="2629014"/>
            <a:ext cx="3093265" cy="3422620"/>
          </a:xfrm>
          <a:prstGeom prst="rect">
            <a:avLst/>
          </a:prstGeom>
          <a:effectLst>
            <a:outerShdw blurRad="127000" dist="101600" dir="11220000" algn="ctr" rotWithShape="0">
              <a:srgbClr val="000000">
                <a:alpha val="34000"/>
              </a:srgb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527472" y="2755347"/>
            <a:ext cx="294935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The slides in this deck are </a:t>
            </a:r>
            <a:r>
              <a:rPr lang="en-US" sz="1400" b="1" dirty="0">
                <a:solidFill>
                  <a:srgbClr val="FF7100"/>
                </a:solidFill>
              </a:rPr>
              <a:t>examples</a:t>
            </a:r>
            <a:r>
              <a:rPr lang="en-US" sz="1400" dirty="0">
                <a:solidFill>
                  <a:schemeClr val="bg1"/>
                </a:solidFill>
              </a:rPr>
              <a:t> of how to use the layouts in the template.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The slides also contain </a:t>
            </a:r>
            <a:r>
              <a:rPr lang="en-US" sz="1400" b="1" dirty="0">
                <a:solidFill>
                  <a:srgbClr val="FF7100"/>
                </a:solidFill>
              </a:rPr>
              <a:t>helpful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>
                <a:solidFill>
                  <a:srgbClr val="FF7100"/>
                </a:solidFill>
              </a:rPr>
              <a:t>tips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for recording your audition.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Use or delete any of the example slides, however you </a:t>
            </a:r>
            <a:r>
              <a:rPr lang="en-US" sz="1400" b="1" dirty="0">
                <a:solidFill>
                  <a:srgbClr val="FF7100"/>
                </a:solidFill>
                <a:latin typeface="Tahoma" charset="0"/>
                <a:ea typeface="Tahoma" charset="0"/>
                <a:cs typeface="Tahoma" charset="0"/>
              </a:rPr>
              <a:t>must</a:t>
            </a:r>
            <a:r>
              <a:rPr lang="en-US" sz="1400" dirty="0">
                <a:solidFill>
                  <a:schemeClr val="bg1"/>
                </a:solidFill>
              </a:rPr>
              <a:t> at least have a title slide.</a:t>
            </a:r>
          </a:p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51131" y="4272285"/>
            <a:ext cx="282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Additional layouts can be found from the “</a:t>
            </a:r>
            <a:r>
              <a:rPr lang="en-US" sz="1400" b="1" dirty="0">
                <a:solidFill>
                  <a:srgbClr val="FF7100"/>
                </a:solidFill>
              </a:rPr>
              <a:t>New Slide</a:t>
            </a:r>
            <a:r>
              <a:rPr lang="en-US" sz="1400" dirty="0">
                <a:solidFill>
                  <a:schemeClr val="bg1"/>
                </a:solidFill>
              </a:rPr>
              <a:t>” menu.</a:t>
            </a:r>
          </a:p>
        </p:txBody>
      </p:sp>
    </p:spTree>
    <p:extLst>
      <p:ext uri="{BB962C8B-B14F-4D97-AF65-F5344CB8AC3E}">
        <p14:creationId xmlns:p14="http://schemas.microsoft.com/office/powerpoint/2010/main" val="4075347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3C9151-DAE8-D533-B0E7-37E97FAB4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b"/>
          <a:lstStyle/>
          <a:p>
            <a:r>
              <a:rPr lang="en-US" b="1" dirty="0">
                <a:latin typeface="PS TT Commons" panose="02000506040000020004" pitchFamily="2" charset="77"/>
              </a:rPr>
              <a:t>This is the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11735-C73B-E3A3-F72B-FF885325BE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PS TT Commons" panose="02000506040000020004" pitchFamily="2" charset="77"/>
              </a:rPr>
              <a:t>Author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26820-3967-8BBB-AC18-27908F0B11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PS TT Commons" panose="02000506040000020004" pitchFamily="2" charset="77"/>
              </a:rPr>
              <a:t>Author Title in Title Case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E88FED-3539-97EB-097C-F4DD42C3A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PS TT Commons" panose="02000506040000020004" pitchFamily="2" charset="77"/>
              </a:rPr>
              <a:t>@</a:t>
            </a:r>
            <a:r>
              <a:rPr lang="en-US" dirty="0" err="1">
                <a:latin typeface="PS TT Commons" panose="02000506040000020004" pitchFamily="2" charset="77"/>
              </a:rPr>
              <a:t>socialmedia</a:t>
            </a:r>
            <a:r>
              <a:rPr lang="en-US" dirty="0">
                <a:latin typeface="PS TT Commons" panose="02000506040000020004" pitchFamily="2" charset="77"/>
              </a:rPr>
              <a:t>   |   </a:t>
            </a:r>
            <a:r>
              <a:rPr lang="en-US" dirty="0" err="1">
                <a:latin typeface="PS TT Commons" panose="02000506040000020004" pitchFamily="2" charset="77"/>
              </a:rPr>
              <a:t>www.authorsite.com</a:t>
            </a:r>
            <a:endParaRPr lang="en-US" dirty="0">
              <a:latin typeface="PS TT Commons" panose="02000506040000020004" pitchFamily="2" charset="77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81AC905-E9F1-9FF4-38BB-02BB01E42EF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effectLst/>
        </p:spPr>
      </p:pic>
    </p:spTree>
    <p:extLst>
      <p:ext uri="{BB962C8B-B14F-4D97-AF65-F5344CB8AC3E}">
        <p14:creationId xmlns:p14="http://schemas.microsoft.com/office/powerpoint/2010/main" val="1403730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589FF7-4F05-E3F5-DF2F-97945DC11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This slide is preset with animations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Use this layout to introduce (at the beginning) and/or summarize (at the end) the audition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Don’t just read a list of topics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Build excitement  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Tell the viewer why this is </a:t>
            </a:r>
            <a:r>
              <a:rPr lang="en-US" i="1" dirty="0">
                <a:solidFill>
                  <a:srgbClr val="FF1675"/>
                </a:solidFill>
                <a:latin typeface="PS TT Commons" panose="02000506040000020004" pitchFamily="2" charset="77"/>
              </a:rPr>
              <a:t>important</a:t>
            </a:r>
          </a:p>
          <a:p>
            <a:pPr lvl="1"/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Where would they use this</a:t>
            </a:r>
            <a:b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</a:br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info on the job?</a:t>
            </a:r>
          </a:p>
        </p:txBody>
      </p:sp>
    </p:spTree>
    <p:extLst>
      <p:ext uri="{BB962C8B-B14F-4D97-AF65-F5344CB8AC3E}">
        <p14:creationId xmlns:p14="http://schemas.microsoft.com/office/powerpoint/2010/main" val="208259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3E4425-0659-E146-B654-63C0F637FCE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/>
              <a:t>Audition Tips</a:t>
            </a:r>
            <a:br>
              <a:rPr lang="en-US" b="1" dirty="0"/>
            </a:br>
            <a:r>
              <a:rPr lang="en-US" sz="2000" b="0" dirty="0">
                <a:solidFill>
                  <a:srgbClr val="FF7B01"/>
                </a:solidFill>
              </a:rPr>
              <a:t>Also read the online Audition </a:t>
            </a:r>
            <a:br>
              <a:rPr lang="en-US" sz="2000" b="0" dirty="0">
                <a:solidFill>
                  <a:srgbClr val="FF7B01"/>
                </a:solidFill>
              </a:rPr>
            </a:br>
            <a:r>
              <a:rPr lang="en-US" sz="2000" b="0" dirty="0">
                <a:solidFill>
                  <a:srgbClr val="FF7B01"/>
                </a:solidFill>
              </a:rPr>
              <a:t>Kit documentation</a:t>
            </a:r>
            <a:r>
              <a:rPr lang="en-US" sz="1800" b="0" dirty="0">
                <a:solidFill>
                  <a:srgbClr val="FF7B01"/>
                </a:solidFill>
              </a:rPr>
              <a:t>:</a:t>
            </a:r>
            <a:br>
              <a:rPr lang="en-US" sz="1800" b="0" dirty="0">
                <a:solidFill>
                  <a:srgbClr val="FF7B01"/>
                </a:solidFill>
              </a:rPr>
            </a:br>
            <a:br>
              <a:rPr lang="en-US" sz="1800" b="0" dirty="0">
                <a:solidFill>
                  <a:srgbClr val="FF7B01"/>
                </a:solidFill>
              </a:rPr>
            </a:br>
            <a:r>
              <a:rPr lang="en-US" sz="1300" b="0" dirty="0">
                <a:solidFill>
                  <a:schemeClr val="accent1"/>
                </a:solidFill>
                <a:hlinkClick r:id="rId2"/>
              </a:rPr>
              <a:t>www.pluralsight.com/teach/resource/auditions</a:t>
            </a:r>
            <a:endParaRPr lang="en-US" sz="1300" b="0" dirty="0">
              <a:solidFill>
                <a:schemeClr val="accent1"/>
              </a:solidFill>
            </a:endParaRPr>
          </a:p>
          <a:p>
            <a:endParaRPr lang="en-US" sz="1300" b="0" dirty="0">
              <a:solidFill>
                <a:srgbClr val="FF7B01"/>
              </a:solidFill>
            </a:endParaRPr>
          </a:p>
          <a:p>
            <a:endParaRPr lang="en-US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E0E54-CD4D-1C40-8535-8CE85E5164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Teach with absolute technical accuracy</a:t>
            </a:r>
          </a:p>
          <a:p>
            <a:r>
              <a:rPr lang="en-US" dirty="0">
                <a:solidFill>
                  <a:schemeClr val="tx1"/>
                </a:solidFill>
              </a:rPr>
              <a:t>Construct a compelling and engaging storyline</a:t>
            </a:r>
          </a:p>
          <a:p>
            <a:r>
              <a:rPr lang="en-US" dirty="0">
                <a:solidFill>
                  <a:schemeClr val="tx1"/>
                </a:solidFill>
              </a:rPr>
              <a:t>Begin with WIIFM (what’s in it for me?)</a:t>
            </a:r>
          </a:p>
          <a:p>
            <a:r>
              <a:rPr lang="en-US" dirty="0">
                <a:solidFill>
                  <a:schemeClr val="tx1"/>
                </a:solidFill>
              </a:rPr>
              <a:t>Present a problem, guide the viewer on a journey, and end with a clear solution</a:t>
            </a:r>
          </a:p>
          <a:p>
            <a:r>
              <a:rPr lang="en-US" dirty="0">
                <a:solidFill>
                  <a:schemeClr val="tx1"/>
                </a:solidFill>
              </a:rPr>
              <a:t>We’re not looking for a tutorial, we’re looking for you to demonstrate teaching skills</a:t>
            </a:r>
          </a:p>
        </p:txBody>
      </p:sp>
    </p:spTree>
    <p:extLst>
      <p:ext uri="{BB962C8B-B14F-4D97-AF65-F5344CB8AC3E}">
        <p14:creationId xmlns:p14="http://schemas.microsoft.com/office/powerpoint/2010/main" val="1406065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B8AA5-25BC-4242-9C5E-4D5BF471B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1460" y="4823233"/>
            <a:ext cx="3318692" cy="1655188"/>
          </a:xfrm>
        </p:spPr>
        <p:txBody>
          <a:bodyPr/>
          <a:lstStyle/>
          <a:p>
            <a:pPr algn="ctr"/>
            <a:r>
              <a:rPr lang="en-US" b="1" dirty="0"/>
              <a:t>Audio quality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0E50A1-38F3-7B4F-A351-7A7AA9B86C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61848" y="4823233"/>
            <a:ext cx="3318692" cy="1655188"/>
          </a:xfrm>
        </p:spPr>
        <p:txBody>
          <a:bodyPr/>
          <a:lstStyle/>
          <a:p>
            <a:pPr marL="0" lvl="1" indent="0" algn="ctr">
              <a:buNone/>
            </a:pPr>
            <a:r>
              <a:rPr lang="en-US" b="1" dirty="0">
                <a:latin typeface="PS TT Commons" panose="02000506040000020004" pitchFamily="2" charset="77"/>
              </a:rPr>
              <a:t>PowerPoint skills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3896D7-D9CB-0B44-BFEB-F338A9FDD0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6655" y="4823233"/>
            <a:ext cx="3318692" cy="1655188"/>
          </a:xfrm>
        </p:spPr>
        <p:txBody>
          <a:bodyPr/>
          <a:lstStyle/>
          <a:p>
            <a:pPr marL="0" lvl="1" indent="0" algn="ctr">
              <a:buNone/>
            </a:pPr>
            <a:r>
              <a:rPr lang="en-US" b="1" dirty="0">
                <a:latin typeface="PS TT Commons" panose="02000506040000020004" pitchFamily="2" charset="77"/>
              </a:rPr>
              <a:t>Editing prowess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9CF8FFA-1491-3843-948F-E190DD86A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60" y="570864"/>
            <a:ext cx="10969081" cy="1023101"/>
          </a:xfrm>
        </p:spPr>
        <p:txBody>
          <a:bodyPr/>
          <a:lstStyle/>
          <a:p>
            <a:pPr algn="ctr"/>
            <a:r>
              <a:rPr lang="en-US" dirty="0"/>
              <a:t>Do your best with these skills, but they are </a:t>
            </a:r>
            <a:br>
              <a:rPr lang="en-US" dirty="0"/>
            </a:br>
            <a:r>
              <a:rPr lang="en-US" dirty="0"/>
              <a:t>secondary to teaching skill:</a:t>
            </a:r>
            <a:endParaRPr lang="en-US" b="1" dirty="0">
              <a:latin typeface="PS TT Commons" panose="02000506040000020004" pitchFamily="2" charset="77"/>
            </a:endParaRPr>
          </a:p>
        </p:txBody>
      </p:sp>
      <p:pic>
        <p:nvPicPr>
          <p:cNvPr id="9" name="Content Placeholder 8" descr="A blue and black microphone&#10;&#10;Description automatically generated">
            <a:extLst>
              <a:ext uri="{FF2B5EF4-FFF2-40B4-BE49-F238E27FC236}">
                <a16:creationId xmlns:a16="http://schemas.microsoft.com/office/drawing/2014/main" id="{3DA19FEA-05BC-C98E-933D-2D42977613E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19" y="2151518"/>
            <a:ext cx="2438400" cy="2438400"/>
          </a:xfrm>
        </p:spPr>
      </p:pic>
      <p:pic>
        <p:nvPicPr>
          <p:cNvPr id="12" name="Content Placeholder 11" descr="A blue line with a film reel&#10;&#10;Description automatically generated">
            <a:extLst>
              <a:ext uri="{FF2B5EF4-FFF2-40B4-BE49-F238E27FC236}">
                <a16:creationId xmlns:a16="http://schemas.microsoft.com/office/drawing/2014/main" id="{3AF6EFD4-001C-1F61-4AAA-C518BCDE7854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96" y="2151518"/>
            <a:ext cx="2438400" cy="2438400"/>
          </a:xfrm>
        </p:spPr>
      </p:pic>
      <p:pic>
        <p:nvPicPr>
          <p:cNvPr id="16" name="Content Placeholder 15" descr="A blue and black logo&#10;&#10;Description automatically generated">
            <a:extLst>
              <a:ext uri="{FF2B5EF4-FFF2-40B4-BE49-F238E27FC236}">
                <a16:creationId xmlns:a16="http://schemas.microsoft.com/office/drawing/2014/main" id="{8DD2FA7A-523F-B674-07C2-4B128E32E84D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643" y="2320167"/>
            <a:ext cx="2101102" cy="2101102"/>
          </a:xfrm>
        </p:spPr>
      </p:pic>
    </p:spTree>
    <p:extLst>
      <p:ext uri="{BB962C8B-B14F-4D97-AF65-F5344CB8AC3E}">
        <p14:creationId xmlns:p14="http://schemas.microsoft.com/office/powerpoint/2010/main" val="70479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D0AD6-E142-6E04-40BD-8420EA47B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E5A620-566C-9151-5DBB-00DC34550B7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0981" y="1705517"/>
            <a:ext cx="5257445" cy="759009"/>
          </a:xfrm>
          <a:solidFill>
            <a:srgbClr val="00A3FE"/>
          </a:solidFill>
          <a:ln>
            <a:solidFill>
              <a:srgbClr val="00A3FF"/>
            </a:solidFill>
          </a:ln>
        </p:spPr>
        <p:txBody>
          <a:bodyPr anchor="ctr"/>
          <a:lstStyle/>
          <a:p>
            <a:pPr marL="0" indent="0">
              <a:buNone/>
            </a:pPr>
            <a:r>
              <a:rPr lang="en-US" sz="2500" b="1" dirty="0"/>
              <a:t>What We Look At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208674-6466-5503-6715-0D2DD1081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Auditions Do Focus On</a:t>
            </a:r>
            <a:endParaRPr lang="en-US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BD5B6D-0CAE-DEBA-427C-3E8409554A7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23105" y="1705518"/>
            <a:ext cx="5257445" cy="759009"/>
          </a:xfrm>
          <a:solidFill>
            <a:srgbClr val="FFC942"/>
          </a:solidFill>
          <a:ln>
            <a:solidFill>
              <a:srgbClr val="FFC942"/>
            </a:solidFill>
          </a:ln>
        </p:spPr>
        <p:txBody>
          <a:bodyPr anchor="ctr"/>
          <a:lstStyle/>
          <a:p>
            <a:r>
              <a:rPr lang="en-US" sz="2500" b="1" dirty="0"/>
              <a:t>What We Look For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D4D7BAB-FA2D-D8E1-2577-FC19CF5648DF}"/>
              </a:ext>
            </a:extLst>
          </p:cNvPr>
          <p:cNvSpPr txBox="1">
            <a:spLocks/>
          </p:cNvSpPr>
          <p:nvPr/>
        </p:nvSpPr>
        <p:spPr>
          <a:xfrm>
            <a:off x="1067061" y="2814704"/>
            <a:ext cx="4801365" cy="3472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t"/>
          <a:lstStyle>
            <a:lvl1pPr marL="0" marR="0" indent="0" algn="l" defTabSz="878982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2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78982" marR="0" indent="-433384" algn="l" defTabSz="878982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75000"/>
              <a:buFont typeface="Lucida Grande"/>
              <a:buChar char="-"/>
              <a:tabLst/>
              <a:defRPr sz="3000" b="0" i="0" kern="1200" baseline="0">
                <a:solidFill>
                  <a:schemeClr val="tx1"/>
                </a:solidFill>
                <a:latin typeface="PS TT Commons" charset="0"/>
                <a:ea typeface="PS TT Commons" charset="0"/>
                <a:cs typeface="PS TT Commons" charset="0"/>
              </a:defRPr>
            </a:lvl2pPr>
            <a:lvl3pPr marL="1324580" marR="0" indent="-430336" algn="l" defTabSz="878982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75000"/>
              <a:buFont typeface="Lucida Grande"/>
              <a:buChar char="•"/>
              <a:tabLst/>
              <a:defRPr sz="3000" b="0" i="0" kern="1200">
                <a:solidFill>
                  <a:schemeClr val="tx1"/>
                </a:solidFill>
                <a:latin typeface="PS TT Commons" charset="0"/>
                <a:ea typeface="PS TT Commons" charset="0"/>
                <a:cs typeface="PS TT Commons" charset="0"/>
              </a:defRPr>
            </a:lvl3pPr>
            <a:lvl4pPr marL="1800182" marR="0" indent="-476238" algn="l" defTabSz="878982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sz="3000" b="0" i="0" kern="1200">
                <a:solidFill>
                  <a:schemeClr val="tx1"/>
                </a:solidFill>
                <a:latin typeface="PS TT Commons" charset="0"/>
                <a:ea typeface="PS TT Commons" charset="0"/>
                <a:cs typeface="PS TT Commons" charset="0"/>
              </a:defRPr>
            </a:lvl4pPr>
            <a:lvl5pPr marL="2057350" marR="0" indent="-411948" algn="l" defTabSz="878982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75000"/>
              <a:buFont typeface="Myriad Pro Light" panose="020B0403030403020204" pitchFamily="34" charset="0"/>
              <a:buChar char="-"/>
              <a:tabLst/>
              <a:defRPr sz="3000" b="0" i="0" kern="1200">
                <a:solidFill>
                  <a:schemeClr val="tx1"/>
                </a:solidFill>
                <a:latin typeface="PS TT Commons" charset="0"/>
                <a:ea typeface="PS TT Commons" charset="0"/>
                <a:cs typeface="PS TT Commons" charset="0"/>
              </a:defRPr>
            </a:lvl5pPr>
            <a:lvl6pPr marL="2578830" marR="0" indent="-438140" algn="l" defTabSz="878982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>
                <a:srgbClr val="404040"/>
              </a:buClr>
              <a:buSzPct val="70000"/>
              <a:buFont typeface="Montserrat"/>
              <a:buChar char=" "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5062" marR="0" indent="-433378" algn="l" defTabSz="8789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Montserrat"/>
              <a:buChar char=" "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marR="0" indent="-423852" algn="l" defTabSz="8789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Montserrat"/>
              <a:buChar char=" "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57530" marR="0" indent="-428616" algn="l" defTabSz="8789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Montserrat"/>
              <a:buChar char=" "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33" dirty="0">
                <a:solidFill>
                  <a:srgbClr val="130F25"/>
                </a:solidFill>
                <a:latin typeface="PS TT Commons DemiBold" panose="02000506040000020004" pitchFamily="2" charset="77"/>
              </a:rPr>
              <a:t>Storyline</a:t>
            </a:r>
          </a:p>
          <a:p>
            <a:pPr algn="r"/>
            <a:r>
              <a:rPr lang="en-US" sz="2133" dirty="0">
                <a:solidFill>
                  <a:srgbClr val="130F25"/>
                </a:solidFill>
                <a:latin typeface="PS TT Commons DemiBold" panose="02000506040000020004" pitchFamily="2" charset="77"/>
              </a:rPr>
              <a:t>Visuals</a:t>
            </a:r>
          </a:p>
          <a:p>
            <a:pPr algn="r"/>
            <a:r>
              <a:rPr lang="en-US" sz="2133" dirty="0">
                <a:solidFill>
                  <a:srgbClr val="130F25"/>
                </a:solidFill>
                <a:latin typeface="PS TT Commons DemiBold" panose="02000506040000020004" pitchFamily="2" charset="77"/>
              </a:rPr>
              <a:t>Narration</a:t>
            </a:r>
            <a:br>
              <a:rPr lang="en-US" sz="2133" dirty="0">
                <a:solidFill>
                  <a:srgbClr val="130F25"/>
                </a:solidFill>
                <a:latin typeface="PS TT Commons DemiBold" panose="02000506040000020004" pitchFamily="2" charset="77"/>
              </a:rPr>
            </a:br>
            <a:br>
              <a:rPr lang="en-US" sz="2133" dirty="0">
                <a:solidFill>
                  <a:srgbClr val="130F25"/>
                </a:solidFill>
                <a:latin typeface="PS TT Commons DemiBold" panose="02000506040000020004" pitchFamily="2" charset="77"/>
              </a:rPr>
            </a:br>
            <a:endParaRPr lang="en-US" sz="2133" dirty="0">
              <a:solidFill>
                <a:srgbClr val="130F25"/>
              </a:solidFill>
              <a:latin typeface="PS TT Commons DemiBold" panose="02000506040000020004" pitchFamily="2" charset="77"/>
            </a:endParaRPr>
          </a:p>
          <a:p>
            <a:pPr algn="r"/>
            <a:r>
              <a:rPr lang="en-US" sz="2133" dirty="0">
                <a:solidFill>
                  <a:srgbClr val="130F25"/>
                </a:solidFill>
                <a:latin typeface="PS TT Commons DemiBold" panose="02000506040000020004" pitchFamily="2" charset="77"/>
              </a:rPr>
              <a:t>End result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EFA005E8-E8F7-1B6F-57D2-4FB8E9CF442E}"/>
              </a:ext>
            </a:extLst>
          </p:cNvPr>
          <p:cNvSpPr txBox="1">
            <a:spLocks/>
          </p:cNvSpPr>
          <p:nvPr/>
        </p:nvSpPr>
        <p:spPr>
          <a:xfrm>
            <a:off x="6323105" y="2814703"/>
            <a:ext cx="5127488" cy="3472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t"/>
          <a:lstStyle>
            <a:lvl1pPr marL="0" marR="0" indent="0" algn="l" defTabSz="878982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2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78982" marR="0" indent="-433384" algn="l" defTabSz="878982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75000"/>
              <a:buFont typeface="Lucida Grande"/>
              <a:buChar char="-"/>
              <a:tabLst/>
              <a:defRPr sz="3000" b="0" i="0" kern="1200" baseline="0">
                <a:solidFill>
                  <a:schemeClr val="tx1"/>
                </a:solidFill>
                <a:latin typeface="PS TT Commons" charset="0"/>
                <a:ea typeface="PS TT Commons" charset="0"/>
                <a:cs typeface="PS TT Commons" charset="0"/>
              </a:defRPr>
            </a:lvl2pPr>
            <a:lvl3pPr marL="1324580" marR="0" indent="-430336" algn="l" defTabSz="878982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75000"/>
              <a:buFont typeface="Lucida Grande"/>
              <a:buChar char="•"/>
              <a:tabLst/>
              <a:defRPr sz="3000" b="0" i="0" kern="1200">
                <a:solidFill>
                  <a:schemeClr val="tx1"/>
                </a:solidFill>
                <a:latin typeface="PS TT Commons" charset="0"/>
                <a:ea typeface="PS TT Commons" charset="0"/>
                <a:cs typeface="PS TT Commons" charset="0"/>
              </a:defRPr>
            </a:lvl3pPr>
            <a:lvl4pPr marL="1800182" marR="0" indent="-476238" algn="l" defTabSz="878982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 sz="3000" b="0" i="0" kern="1200">
                <a:solidFill>
                  <a:schemeClr val="tx1"/>
                </a:solidFill>
                <a:latin typeface="PS TT Commons" charset="0"/>
                <a:ea typeface="PS TT Commons" charset="0"/>
                <a:cs typeface="PS TT Commons" charset="0"/>
              </a:defRPr>
            </a:lvl4pPr>
            <a:lvl5pPr marL="2057350" marR="0" indent="-411948" algn="l" defTabSz="878982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75000"/>
              <a:buFont typeface="Myriad Pro Light" panose="020B0403030403020204" pitchFamily="34" charset="0"/>
              <a:buChar char="-"/>
              <a:tabLst/>
              <a:defRPr sz="3000" b="0" i="0" kern="1200">
                <a:solidFill>
                  <a:schemeClr val="tx1"/>
                </a:solidFill>
                <a:latin typeface="PS TT Commons" charset="0"/>
                <a:ea typeface="PS TT Commons" charset="0"/>
                <a:cs typeface="PS TT Commons" charset="0"/>
              </a:defRPr>
            </a:lvl5pPr>
            <a:lvl6pPr marL="2578830" marR="0" indent="-438140" algn="l" defTabSz="878982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>
                <a:srgbClr val="404040"/>
              </a:buClr>
              <a:buSzPct val="70000"/>
              <a:buFont typeface="Montserrat"/>
              <a:buChar char=" "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5062" marR="0" indent="-433378" algn="l" defTabSz="8789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Montserrat"/>
              <a:buChar char=" "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marR="0" indent="-423852" algn="l" defTabSz="8789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Montserrat"/>
              <a:buChar char=" "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57530" marR="0" indent="-428616" algn="l" defTabSz="8789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Montserrat"/>
              <a:buChar char=" "/>
              <a:tabLst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33" b="0" dirty="0">
                <a:solidFill>
                  <a:srgbClr val="130F25"/>
                </a:solidFill>
                <a:latin typeface="PS TT Commons" panose="02000506040000020004" pitchFamily="2" charset="77"/>
              </a:rPr>
              <a:t>Is it engaging to the viewer?</a:t>
            </a:r>
          </a:p>
          <a:p>
            <a:r>
              <a:rPr lang="en-US" sz="2000" b="0" dirty="0">
                <a:solidFill>
                  <a:srgbClr val="130F25"/>
                </a:solidFill>
                <a:latin typeface="PS TT Commons" panose="02000506040000020004" pitchFamily="2" charset="77"/>
              </a:rPr>
              <a:t>Are they effective to reinforce key points?</a:t>
            </a:r>
          </a:p>
          <a:p>
            <a:r>
              <a:rPr lang="en-US" sz="2133" b="0" dirty="0">
                <a:solidFill>
                  <a:srgbClr val="130F25"/>
                </a:solidFill>
                <a:latin typeface="PS TT Commons" panose="02000506040000020004" pitchFamily="2" charset="77"/>
              </a:rPr>
              <a:t>Do you present a well-narrated demo with confidence and passion (expert human being versus a bored robot?)</a:t>
            </a:r>
          </a:p>
          <a:p>
            <a:r>
              <a:rPr lang="en-US" sz="2133" b="0" dirty="0">
                <a:solidFill>
                  <a:srgbClr val="130F25"/>
                </a:solidFill>
                <a:latin typeface="PS TT Commons" panose="02000506040000020004" pitchFamily="2" charset="77"/>
              </a:rPr>
              <a:t>Would you watch this video?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FB6A27-3C4F-17D7-09C6-9ACA17D0406E}"/>
              </a:ext>
            </a:extLst>
          </p:cNvPr>
          <p:cNvCxnSpPr>
            <a:cxnSpLocks/>
          </p:cNvCxnSpPr>
          <p:nvPr/>
        </p:nvCxnSpPr>
        <p:spPr>
          <a:xfrm>
            <a:off x="6096000" y="2716306"/>
            <a:ext cx="0" cy="3644268"/>
          </a:xfrm>
          <a:prstGeom prst="line">
            <a:avLst/>
          </a:prstGeom>
          <a:ln w="57150">
            <a:solidFill>
              <a:schemeClr val="bg1">
                <a:lumMod val="85000"/>
                <a:alpha val="57067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96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11A21-8010-0746-B83A-523E9FFEA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Great Author Is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1B879-A840-0E47-A511-5B04D9CBAC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solidFill>
            <a:srgbClr val="FF1675">
              <a:alpha val="99000"/>
            </a:srgb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Charismatic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937AE-18BF-BC4C-B3CA-9203EF902DD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solidFill>
            <a:srgbClr val="FF1675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Knowledgeable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CD7083-F64E-9140-AD09-D90CE9A805A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solidFill>
            <a:srgbClr val="FF1675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Confident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E6111C-6E9B-4D47-82E6-0E0F318506D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solidFill>
            <a:srgbClr val="FF1675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Conversational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9A6C0B0-3757-8648-B10C-30D5B603B51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solidFill>
            <a:srgbClr val="FF1675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Engaging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92BD427-BB4C-8D41-8BC8-04CD4EB003E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solidFill>
            <a:srgbClr val="FF1675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Accountable</a:t>
            </a:r>
          </a:p>
        </p:txBody>
      </p:sp>
    </p:spTree>
    <p:extLst>
      <p:ext uri="{BB962C8B-B14F-4D97-AF65-F5344CB8AC3E}">
        <p14:creationId xmlns:p14="http://schemas.microsoft.com/office/powerpoint/2010/main" val="140481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43A733-7A75-F9D7-03DF-7FAD95B6C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81600" y="542544"/>
            <a:ext cx="6461760" cy="5779008"/>
          </a:xfrm>
        </p:spPr>
        <p:txBody>
          <a:bodyPr/>
          <a:lstStyle/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This slide is preset with animations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Use this layout to introduce your demo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How to do this one thing</a:t>
            </a:r>
          </a:p>
          <a:p>
            <a:pPr lvl="1"/>
            <a:r>
              <a:rPr lang="en-US" b="1" dirty="0">
                <a:solidFill>
                  <a:srgbClr val="FF1675"/>
                </a:solidFill>
                <a:latin typeface="PS TT Commons" panose="02000506040000020004" pitchFamily="2" charset="77"/>
              </a:rPr>
              <a:t>Why</a:t>
            </a:r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 we do it</a:t>
            </a:r>
          </a:p>
          <a:p>
            <a:pPr lvl="1"/>
            <a:r>
              <a:rPr lang="en-US" b="1" dirty="0">
                <a:solidFill>
                  <a:srgbClr val="FF1675"/>
                </a:solidFill>
                <a:latin typeface="PS TT Commons" panose="02000506040000020004" pitchFamily="2" charset="77"/>
              </a:rPr>
              <a:t>How</a:t>
            </a:r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 we do it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Then there’s that thing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Don’t forget to do this</a:t>
            </a:r>
          </a:p>
          <a:p>
            <a:r>
              <a:rPr lang="en-US" dirty="0">
                <a:solidFill>
                  <a:srgbClr val="FF1675"/>
                </a:solidFill>
                <a:latin typeface="PS TT Commons" panose="02000506040000020004" pitchFamily="2" charset="77"/>
              </a:rPr>
              <a:t>We’ll finish it off with this thing</a:t>
            </a:r>
          </a:p>
          <a:p>
            <a:pPr lvl="1"/>
            <a:endParaRPr lang="en-US" dirty="0">
              <a:latin typeface="PS TT Commons" panose="0200050604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19175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589FF7-4F05-E3F5-DF2F-97945DC11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FF1675"/>
                </a:solidFill>
              </a:rPr>
              <a:t>Give a conceptual summary, don't just list the topics you covered</a:t>
            </a:r>
          </a:p>
          <a:p>
            <a:r>
              <a:rPr lang="en-US" dirty="0">
                <a:solidFill>
                  <a:srgbClr val="FF1675"/>
                </a:solidFill>
              </a:rPr>
              <a:t>What can the viewer do now that they couldn't do before?</a:t>
            </a:r>
          </a:p>
          <a:p>
            <a:r>
              <a:rPr lang="en-US" dirty="0">
                <a:solidFill>
                  <a:srgbClr val="FF1675"/>
                </a:solidFill>
              </a:rPr>
              <a:t>You told the viewer in the overview why this was important</a:t>
            </a:r>
          </a:p>
          <a:p>
            <a:pPr lvl="1"/>
            <a:r>
              <a:rPr lang="en-US" dirty="0">
                <a:solidFill>
                  <a:srgbClr val="FF1675"/>
                </a:solidFill>
              </a:rPr>
              <a:t>Did you deliver?</a:t>
            </a:r>
          </a:p>
        </p:txBody>
      </p:sp>
    </p:spTree>
    <p:extLst>
      <p:ext uri="{BB962C8B-B14F-4D97-AF65-F5344CB8AC3E}">
        <p14:creationId xmlns:p14="http://schemas.microsoft.com/office/powerpoint/2010/main" val="104162488"/>
      </p:ext>
    </p:extLst>
  </p:cSld>
  <p:clrMapOvr>
    <a:masterClrMapping/>
  </p:clrMapOvr>
</p:sld>
</file>

<file path=ppt/theme/theme1.xml><?xml version="1.0" encoding="utf-8"?>
<a:theme xmlns:a="http://schemas.openxmlformats.org/drawingml/2006/main" name="Pluralsight default theme">
  <a:themeElements>
    <a:clrScheme name="Pluralsight November 2015">
      <a:dk1>
        <a:srgbClr val="404040"/>
      </a:dk1>
      <a:lt1>
        <a:srgbClr val="FFFFFF"/>
      </a:lt1>
      <a:dk2>
        <a:srgbClr val="303030"/>
      </a:dk2>
      <a:lt2>
        <a:srgbClr val="E5E5E5"/>
      </a:lt2>
      <a:accent1>
        <a:srgbClr val="F05A28"/>
      </a:accent1>
      <a:accent2>
        <a:srgbClr val="2A9FBC"/>
      </a:accent2>
      <a:accent3>
        <a:srgbClr val="2D2D2D"/>
      </a:accent3>
      <a:accent4>
        <a:srgbClr val="A62E5C"/>
      </a:accent4>
      <a:accent5>
        <a:srgbClr val="9BC850"/>
      </a:accent5>
      <a:accent6>
        <a:srgbClr val="675BA7"/>
      </a:accent6>
      <a:hlink>
        <a:srgbClr val="2A9FBC"/>
      </a:hlink>
      <a:folHlink>
        <a:srgbClr val="A62E5C"/>
      </a:folHlink>
    </a:clrScheme>
    <a:fontScheme name="Auditio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lIns="182880" tIns="182880" rIns="182880" bIns="182880" rtlCol="0" anchor="ctr"/>
      <a:lstStyle>
        <a:defPPr algn="ctr">
          <a:spcBef>
            <a:spcPts val="600"/>
          </a:spcBef>
          <a:defRPr sz="2000"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ln>
          <a:solidFill>
            <a:schemeClr val="accent1"/>
          </a:solidFill>
          <a:headEnd type="none"/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uralsight_PowerPoint_Template_Fall_2015 (1).pptx" id="{8CB759A4-99E2-4D7A-9B57-592C31C50156}" vid="{5654D12E-9CF7-4AA1-98C9-BA6033C63D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AuditionDeckDRaft</Template>
  <TotalTime>1320</TotalTime>
  <Words>423</Words>
  <Application>Microsoft Macintosh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5" baseType="lpstr">
      <vt:lpstr>Calibri</vt:lpstr>
      <vt:lpstr>Consolas</vt:lpstr>
      <vt:lpstr>Gotham Book</vt:lpstr>
      <vt:lpstr>Gotham Light</vt:lpstr>
      <vt:lpstr>Gotham Medium</vt:lpstr>
      <vt:lpstr>Lucida Grande</vt:lpstr>
      <vt:lpstr>Montserrat</vt:lpstr>
      <vt:lpstr>Myriad Pro</vt:lpstr>
      <vt:lpstr>Myriad Pro Light</vt:lpstr>
      <vt:lpstr>PS TT Commons</vt:lpstr>
      <vt:lpstr>PS TT Commons DemiBold</vt:lpstr>
      <vt:lpstr>Roboto Mono</vt:lpstr>
      <vt:lpstr>Tahoma</vt:lpstr>
      <vt:lpstr>Wingdings</vt:lpstr>
      <vt:lpstr>Wingdings 3</vt:lpstr>
      <vt:lpstr>Pluralsight default theme</vt:lpstr>
      <vt:lpstr>PowerPoint Presentation</vt:lpstr>
      <vt:lpstr>PowerPoint Presentation</vt:lpstr>
      <vt:lpstr>PowerPoint Presentation</vt:lpstr>
      <vt:lpstr>PowerPoint Presentation</vt:lpstr>
      <vt:lpstr>Do your best with these skills, but they are  secondary to teaching skill:</vt:lpstr>
      <vt:lpstr>Auditions Do Focus On</vt:lpstr>
      <vt:lpstr>A Great Author Is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Spooner</dc:creator>
  <cp:lastModifiedBy>Cody Coonrod</cp:lastModifiedBy>
  <cp:revision>50</cp:revision>
  <dcterms:created xsi:type="dcterms:W3CDTF">2016-01-06T21:39:00Z</dcterms:created>
  <dcterms:modified xsi:type="dcterms:W3CDTF">2024-05-29T17:13:55Z</dcterms:modified>
</cp:coreProperties>
</file>